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15" r:id="rId5"/>
    <p:sldId id="317" r:id="rId6"/>
    <p:sldId id="325" r:id="rId7"/>
    <p:sldId id="324" r:id="rId8"/>
    <p:sldId id="326" r:id="rId9"/>
    <p:sldId id="327" r:id="rId10"/>
    <p:sldId id="328" r:id="rId11"/>
    <p:sldId id="284" r:id="rId12"/>
    <p:sldId id="329" r:id="rId13"/>
    <p:sldId id="256" r:id="rId14"/>
    <p:sldId id="330" r:id="rId15"/>
    <p:sldId id="333" r:id="rId16"/>
    <p:sldId id="335" r:id="rId17"/>
    <p:sldId id="331" r:id="rId18"/>
    <p:sldId id="338" r:id="rId19"/>
    <p:sldId id="337" r:id="rId20"/>
    <p:sldId id="340" r:id="rId21"/>
    <p:sldId id="339" r:id="rId22"/>
    <p:sldId id="341" r:id="rId23"/>
    <p:sldId id="342" r:id="rId24"/>
    <p:sldId id="343" r:id="rId25"/>
    <p:sldId id="344" r:id="rId26"/>
    <p:sldId id="345" r:id="rId27"/>
    <p:sldId id="323" r:id="rId28"/>
    <p:sldId id="346" r:id="rId29"/>
    <p:sldId id="347" r:id="rId30"/>
    <p:sldId id="348" r:id="rId31"/>
    <p:sldId id="349" r:id="rId32"/>
    <p:sldId id="26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104862"/>
    <a:srgbClr val="763A99"/>
    <a:srgbClr val="E6DCFF"/>
    <a:srgbClr val="0041F0"/>
    <a:srgbClr val="DCAFFF"/>
    <a:srgbClr val="FF50A0"/>
    <a:srgbClr val="FF3246"/>
    <a:srgbClr val="D4D4D4"/>
    <a:srgbClr val="BE8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14644B-8325-4E35-B981-47C5B9FE6854}" v="1092" dt="2025-06-17T12:27:49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006" autoAdjust="0"/>
  </p:normalViewPr>
  <p:slideViewPr>
    <p:cSldViewPr snapToGrid="0" showGuides="1">
      <p:cViewPr varScale="1">
        <p:scale>
          <a:sx n="59" d="100"/>
          <a:sy n="59" d="100"/>
        </p:scale>
        <p:origin x="964" y="56"/>
      </p:cViewPr>
      <p:guideLst/>
    </p:cSldViewPr>
  </p:slideViewPr>
  <p:outlineViewPr>
    <p:cViewPr>
      <p:scale>
        <a:sx n="33" d="100"/>
        <a:sy n="33" d="100"/>
      </p:scale>
      <p:origin x="0" y="-136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jan, Alok" userId="d3f8a9ca-1926-4d2f-aa3f-8f88947fde44" providerId="ADAL" clId="{3414644B-8325-4E35-B981-47C5B9FE6854}"/>
    <pc:docChg chg="undo redo custSel addSld delSld modSld sldOrd delMainMaster modMainMaster modShowInfo">
      <pc:chgData name="Ranjan, Alok" userId="d3f8a9ca-1926-4d2f-aa3f-8f88947fde44" providerId="ADAL" clId="{3414644B-8325-4E35-B981-47C5B9FE6854}" dt="2025-06-18T01:31:01.253" v="11347" actId="2744"/>
      <pc:docMkLst>
        <pc:docMk/>
      </pc:docMkLst>
      <pc:sldChg chg="addSp delSp modSp add mod ord">
        <pc:chgData name="Ranjan, Alok" userId="d3f8a9ca-1926-4d2f-aa3f-8f88947fde44" providerId="ADAL" clId="{3414644B-8325-4E35-B981-47C5B9FE6854}" dt="2025-06-15T10:34:03.831" v="8033" actId="1076"/>
        <pc:sldMkLst>
          <pc:docMk/>
          <pc:sldMk cId="0" sldId="256"/>
        </pc:sldMkLst>
        <pc:spChg chg="mod">
          <ac:chgData name="Ranjan, Alok" userId="d3f8a9ca-1926-4d2f-aa3f-8f88947fde44" providerId="ADAL" clId="{3414644B-8325-4E35-B981-47C5B9FE6854}" dt="2025-06-15T10:34:00.412" v="8032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Ranjan, Alok" userId="d3f8a9ca-1926-4d2f-aa3f-8f88947fde44" providerId="ADAL" clId="{3414644B-8325-4E35-B981-47C5B9FE6854}" dt="2025-06-15T10:34:03.831" v="8033" actId="1076"/>
          <ac:spMkLst>
            <pc:docMk/>
            <pc:sldMk cId="0" sldId="256"/>
            <ac:spMk id="10" creationId="{00000000-0000-0000-0000-000000000000}"/>
          </ac:spMkLst>
        </pc:spChg>
        <pc:spChg chg="mod">
          <ac:chgData name="Ranjan, Alok" userId="d3f8a9ca-1926-4d2f-aa3f-8f88947fde44" providerId="ADAL" clId="{3414644B-8325-4E35-B981-47C5B9FE6854}" dt="2025-06-15T10:30:24.064" v="7983" actId="14100"/>
          <ac:spMkLst>
            <pc:docMk/>
            <pc:sldMk cId="0" sldId="256"/>
            <ac:spMk id="26" creationId="{00000000-0000-0000-0000-000000000000}"/>
          </ac:spMkLst>
        </pc:spChg>
      </pc:sldChg>
      <pc:sldChg chg="modSp del modTransition">
        <pc:chgData name="Ranjan, Alok" userId="d3f8a9ca-1926-4d2f-aa3f-8f88947fde44" providerId="ADAL" clId="{3414644B-8325-4E35-B981-47C5B9FE6854}" dt="2025-06-14T08:19:30.303" v="4016" actId="47"/>
        <pc:sldMkLst>
          <pc:docMk/>
          <pc:sldMk cId="2167748511" sldId="264"/>
        </pc:sldMkLst>
      </pc:sldChg>
      <pc:sldChg chg="del ord">
        <pc:chgData name="Ranjan, Alok" userId="d3f8a9ca-1926-4d2f-aa3f-8f88947fde44" providerId="ADAL" clId="{3414644B-8325-4E35-B981-47C5B9FE6854}" dt="2025-06-14T07:38:20.526" v="3408" actId="47"/>
        <pc:sldMkLst>
          <pc:docMk/>
          <pc:sldMk cId="2151643343" sldId="265"/>
        </pc:sldMkLst>
      </pc:sldChg>
      <pc:sldChg chg="del">
        <pc:chgData name="Ranjan, Alok" userId="d3f8a9ca-1926-4d2f-aa3f-8f88947fde44" providerId="ADAL" clId="{3414644B-8325-4E35-B981-47C5B9FE6854}" dt="2025-06-14T07:38:18.084" v="3407" actId="47"/>
        <pc:sldMkLst>
          <pc:docMk/>
          <pc:sldMk cId="1671372882" sldId="266"/>
        </pc:sldMkLst>
      </pc:sldChg>
      <pc:sldChg chg="addSp delSp modSp del mod ord setBg modAnim">
        <pc:chgData name="Ranjan, Alok" userId="d3f8a9ca-1926-4d2f-aa3f-8f88947fde44" providerId="ADAL" clId="{3414644B-8325-4E35-B981-47C5B9FE6854}" dt="2025-06-08T13:03:54.990" v="1568" actId="47"/>
        <pc:sldMkLst>
          <pc:docMk/>
          <pc:sldMk cId="3377228345" sldId="267"/>
        </pc:sldMkLst>
      </pc:sldChg>
      <pc:sldChg chg="modSp mod">
        <pc:chgData name="Ranjan, Alok" userId="d3f8a9ca-1926-4d2f-aa3f-8f88947fde44" providerId="ADAL" clId="{3414644B-8325-4E35-B981-47C5B9FE6854}" dt="2025-06-16T10:51:04.336" v="11069" actId="20577"/>
        <pc:sldMkLst>
          <pc:docMk/>
          <pc:sldMk cId="1185245159" sldId="268"/>
        </pc:sldMkLst>
        <pc:spChg chg="mod">
          <ac:chgData name="Ranjan, Alok" userId="d3f8a9ca-1926-4d2f-aa3f-8f88947fde44" providerId="ADAL" clId="{3414644B-8325-4E35-B981-47C5B9FE6854}" dt="2025-06-16T10:51:04.336" v="11069" actId="20577"/>
          <ac:spMkLst>
            <pc:docMk/>
            <pc:sldMk cId="1185245159" sldId="268"/>
            <ac:spMk id="2" creationId="{88C86DCA-E252-45B6-8790-F0CA74EA47D8}"/>
          </ac:spMkLst>
        </pc:spChg>
      </pc:sldChg>
      <pc:sldChg chg="modSp add mod modTransition">
        <pc:chgData name="Ranjan, Alok" userId="d3f8a9ca-1926-4d2f-aa3f-8f88947fde44" providerId="ADAL" clId="{3414644B-8325-4E35-B981-47C5B9FE6854}" dt="2025-06-15T12:05:46.405" v="8053" actId="20577"/>
        <pc:sldMkLst>
          <pc:docMk/>
          <pc:sldMk cId="4230622197" sldId="284"/>
        </pc:sldMkLst>
        <pc:spChg chg="mod ord">
          <ac:chgData name="Ranjan, Alok" userId="d3f8a9ca-1926-4d2f-aa3f-8f88947fde44" providerId="ADAL" clId="{3414644B-8325-4E35-B981-47C5B9FE6854}" dt="2025-06-15T06:49:25.560" v="6880" actId="1076"/>
          <ac:spMkLst>
            <pc:docMk/>
            <pc:sldMk cId="4230622197" sldId="284"/>
            <ac:spMk id="16" creationId="{B6086B1F-4F6D-4493-AE84-2520E93642DE}"/>
          </ac:spMkLst>
        </pc:spChg>
        <pc:spChg chg="mod">
          <ac:chgData name="Ranjan, Alok" userId="d3f8a9ca-1926-4d2f-aa3f-8f88947fde44" providerId="ADAL" clId="{3414644B-8325-4E35-B981-47C5B9FE6854}" dt="2025-06-15T06:38:25.278" v="6683" actId="20577"/>
          <ac:spMkLst>
            <pc:docMk/>
            <pc:sldMk cId="4230622197" sldId="284"/>
            <ac:spMk id="17" creationId="{6A44816B-378D-41B5-84D7-39CECE2E452E}"/>
          </ac:spMkLst>
        </pc:spChg>
        <pc:spChg chg="mod">
          <ac:chgData name="Ranjan, Alok" userId="d3f8a9ca-1926-4d2f-aa3f-8f88947fde44" providerId="ADAL" clId="{3414644B-8325-4E35-B981-47C5B9FE6854}" dt="2025-06-15T06:49:05.335" v="6877" actId="1076"/>
          <ac:spMkLst>
            <pc:docMk/>
            <pc:sldMk cId="4230622197" sldId="284"/>
            <ac:spMk id="18" creationId="{2EFC63F8-23B1-4F22-9868-15EB446170F3}"/>
          </ac:spMkLst>
        </pc:spChg>
        <pc:spChg chg="mod">
          <ac:chgData name="Ranjan, Alok" userId="d3f8a9ca-1926-4d2f-aa3f-8f88947fde44" providerId="ADAL" clId="{3414644B-8325-4E35-B981-47C5B9FE6854}" dt="2025-06-15T06:45:14.271" v="6852" actId="113"/>
          <ac:spMkLst>
            <pc:docMk/>
            <pc:sldMk cId="4230622197" sldId="284"/>
            <ac:spMk id="20" creationId="{AA64E66E-DA3C-42CD-80D9-89BD3A8A401A}"/>
          </ac:spMkLst>
        </pc:spChg>
        <pc:spChg chg="mod">
          <ac:chgData name="Ranjan, Alok" userId="d3f8a9ca-1926-4d2f-aa3f-8f88947fde44" providerId="ADAL" clId="{3414644B-8325-4E35-B981-47C5B9FE6854}" dt="2025-06-15T06:49:05.335" v="6877" actId="1076"/>
          <ac:spMkLst>
            <pc:docMk/>
            <pc:sldMk cId="4230622197" sldId="284"/>
            <ac:spMk id="21" creationId="{F5A6A695-5271-4895-88EF-663A3F593E59}"/>
          </ac:spMkLst>
        </pc:spChg>
        <pc:spChg chg="mod">
          <ac:chgData name="Ranjan, Alok" userId="d3f8a9ca-1926-4d2f-aa3f-8f88947fde44" providerId="ADAL" clId="{3414644B-8325-4E35-B981-47C5B9FE6854}" dt="2025-06-15T12:05:46.405" v="8053" actId="20577"/>
          <ac:spMkLst>
            <pc:docMk/>
            <pc:sldMk cId="4230622197" sldId="284"/>
            <ac:spMk id="22" creationId="{93CA8393-83FA-4B7B-BF41-CB601BA16432}"/>
          </ac:spMkLst>
        </pc:spChg>
        <pc:spChg chg="mod">
          <ac:chgData name="Ranjan, Alok" userId="d3f8a9ca-1926-4d2f-aa3f-8f88947fde44" providerId="ADAL" clId="{3414644B-8325-4E35-B981-47C5B9FE6854}" dt="2025-06-15T06:49:05.335" v="6877" actId="1076"/>
          <ac:spMkLst>
            <pc:docMk/>
            <pc:sldMk cId="4230622197" sldId="284"/>
            <ac:spMk id="24" creationId="{3CD04606-2C05-4AC9-9F6C-C0E9EDF1BC26}"/>
          </ac:spMkLst>
        </pc:spChg>
        <pc:spChg chg="mod">
          <ac:chgData name="Ranjan, Alok" userId="d3f8a9ca-1926-4d2f-aa3f-8f88947fde44" providerId="ADAL" clId="{3414644B-8325-4E35-B981-47C5B9FE6854}" dt="2025-06-15T06:45:20.506" v="6854" actId="113"/>
          <ac:spMkLst>
            <pc:docMk/>
            <pc:sldMk cId="4230622197" sldId="284"/>
            <ac:spMk id="25" creationId="{DA3309B0-9F41-47B2-8F25-109874864183}"/>
          </ac:spMkLst>
        </pc:spChg>
        <pc:spChg chg="mod">
          <ac:chgData name="Ranjan, Alok" userId="d3f8a9ca-1926-4d2f-aa3f-8f88947fde44" providerId="ADAL" clId="{3414644B-8325-4E35-B981-47C5B9FE6854}" dt="2025-06-15T06:30:48.457" v="6609" actId="20577"/>
          <ac:spMkLst>
            <pc:docMk/>
            <pc:sldMk cId="4230622197" sldId="284"/>
            <ac:spMk id="27" creationId="{913CE214-29C3-EA9D-3970-5DA5596A91FB}"/>
          </ac:spMkLst>
        </pc:spChg>
        <pc:spChg chg="mod">
          <ac:chgData name="Ranjan, Alok" userId="d3f8a9ca-1926-4d2f-aa3f-8f88947fde44" providerId="ADAL" clId="{3414644B-8325-4E35-B981-47C5B9FE6854}" dt="2025-06-15T06:30:52.110" v="6610" actId="20577"/>
          <ac:spMkLst>
            <pc:docMk/>
            <pc:sldMk cId="4230622197" sldId="284"/>
            <ac:spMk id="28" creationId="{7A8BC552-04A5-36FD-5758-5E17CB0400C6}"/>
          </ac:spMkLst>
        </pc:spChg>
        <pc:spChg chg="mod">
          <ac:chgData name="Ranjan, Alok" userId="d3f8a9ca-1926-4d2f-aa3f-8f88947fde44" providerId="ADAL" clId="{3414644B-8325-4E35-B981-47C5B9FE6854}" dt="2025-06-15T06:30:54.067" v="6611" actId="20577"/>
          <ac:spMkLst>
            <pc:docMk/>
            <pc:sldMk cId="4230622197" sldId="284"/>
            <ac:spMk id="29" creationId="{0F443B80-DE7B-85CB-3769-BFAB8DBE2ECB}"/>
          </ac:spMkLst>
        </pc:spChg>
        <pc:spChg chg="mod">
          <ac:chgData name="Ranjan, Alok" userId="d3f8a9ca-1926-4d2f-aa3f-8f88947fde44" providerId="ADAL" clId="{3414644B-8325-4E35-B981-47C5B9FE6854}" dt="2025-06-15T06:30:56.379" v="6612" actId="20577"/>
          <ac:spMkLst>
            <pc:docMk/>
            <pc:sldMk cId="4230622197" sldId="284"/>
            <ac:spMk id="30" creationId="{230153FE-8F5A-E903-AD9D-FAD7244E186A}"/>
          </ac:spMkLst>
        </pc:spChg>
        <pc:spChg chg="mod">
          <ac:chgData name="Ranjan, Alok" userId="d3f8a9ca-1926-4d2f-aa3f-8f88947fde44" providerId="ADAL" clId="{3414644B-8325-4E35-B981-47C5B9FE6854}" dt="2025-06-15T06:50:53.359" v="6918" actId="20577"/>
          <ac:spMkLst>
            <pc:docMk/>
            <pc:sldMk cId="4230622197" sldId="284"/>
            <ac:spMk id="34" creationId="{F28D01B5-A5BC-45A3-8718-13BDC694F21C}"/>
          </ac:spMkLst>
        </pc:spChg>
      </pc:sldChg>
      <pc:sldChg chg="addSp delSp modSp mod chgLayout">
        <pc:chgData name="Ranjan, Alok" userId="d3f8a9ca-1926-4d2f-aa3f-8f88947fde44" providerId="ADAL" clId="{3414644B-8325-4E35-B981-47C5B9FE6854}" dt="2025-06-14T13:14:15.260" v="4128" actId="14100"/>
        <pc:sldMkLst>
          <pc:docMk/>
          <pc:sldMk cId="98026239" sldId="315"/>
        </pc:sldMkLst>
        <pc:spChg chg="mod">
          <ac:chgData name="Ranjan, Alok" userId="d3f8a9ca-1926-4d2f-aa3f-8f88947fde44" providerId="ADAL" clId="{3414644B-8325-4E35-B981-47C5B9FE6854}" dt="2025-06-14T13:14:15.260" v="4128" actId="14100"/>
          <ac:spMkLst>
            <pc:docMk/>
            <pc:sldMk cId="98026239" sldId="315"/>
            <ac:spMk id="11" creationId="{03E5B545-0B82-4145-A5F9-DDE860A6F90E}"/>
          </ac:spMkLst>
        </pc:spChg>
      </pc:sldChg>
      <pc:sldChg chg="addSp delSp modSp del mod modTransition modAnim">
        <pc:chgData name="Ranjan, Alok" userId="d3f8a9ca-1926-4d2f-aa3f-8f88947fde44" providerId="ADAL" clId="{3414644B-8325-4E35-B981-47C5B9FE6854}" dt="2025-06-08T07:18:52.291" v="641" actId="47"/>
        <pc:sldMkLst>
          <pc:docMk/>
          <pc:sldMk cId="2349186582" sldId="316"/>
        </pc:sldMkLst>
      </pc:sldChg>
      <pc:sldChg chg="modSp mod">
        <pc:chgData name="Ranjan, Alok" userId="d3f8a9ca-1926-4d2f-aa3f-8f88947fde44" providerId="ADAL" clId="{3414644B-8325-4E35-B981-47C5B9FE6854}" dt="2025-06-15T06:52:16.751" v="6922" actId="20577"/>
        <pc:sldMkLst>
          <pc:docMk/>
          <pc:sldMk cId="3517337094" sldId="317"/>
        </pc:sldMkLst>
        <pc:spChg chg="mod">
          <ac:chgData name="Ranjan, Alok" userId="d3f8a9ca-1926-4d2f-aa3f-8f88947fde44" providerId="ADAL" clId="{3414644B-8325-4E35-B981-47C5B9FE6854}" dt="2025-06-10T05:44:08.344" v="3362" actId="20577"/>
          <ac:spMkLst>
            <pc:docMk/>
            <pc:sldMk cId="3517337094" sldId="317"/>
            <ac:spMk id="2" creationId="{A82C5CAB-982B-81FF-0140-9D8C93E8B1AB}"/>
          </ac:spMkLst>
        </pc:spChg>
        <pc:spChg chg="mod">
          <ac:chgData name="Ranjan, Alok" userId="d3f8a9ca-1926-4d2f-aa3f-8f88947fde44" providerId="ADAL" clId="{3414644B-8325-4E35-B981-47C5B9FE6854}" dt="2025-06-15T06:52:16.751" v="6922" actId="20577"/>
          <ac:spMkLst>
            <pc:docMk/>
            <pc:sldMk cId="3517337094" sldId="317"/>
            <ac:spMk id="3" creationId="{470DB25C-5B1D-20F4-2374-791970280788}"/>
          </ac:spMkLst>
        </pc:spChg>
        <pc:spChg chg="mod">
          <ac:chgData name="Ranjan, Alok" userId="d3f8a9ca-1926-4d2f-aa3f-8f88947fde44" providerId="ADAL" clId="{3414644B-8325-4E35-B981-47C5B9FE6854}" dt="2025-06-14T08:27:20.934" v="4110" actId="20577"/>
          <ac:spMkLst>
            <pc:docMk/>
            <pc:sldMk cId="3517337094" sldId="317"/>
            <ac:spMk id="4" creationId="{C06E6158-6B58-BDF5-0E44-6842702E3416}"/>
          </ac:spMkLst>
        </pc:spChg>
      </pc:sldChg>
      <pc:sldChg chg="modSp add del">
        <pc:chgData name="Ranjan, Alok" userId="d3f8a9ca-1926-4d2f-aa3f-8f88947fde44" providerId="ADAL" clId="{3414644B-8325-4E35-B981-47C5B9FE6854}" dt="2025-06-08T06:43:33.103" v="119" actId="47"/>
        <pc:sldMkLst>
          <pc:docMk/>
          <pc:sldMk cId="98151581" sldId="318"/>
        </pc:sldMkLst>
      </pc:sldChg>
      <pc:sldChg chg="addSp delSp modSp new del mod ord modAnim">
        <pc:chgData name="Ranjan, Alok" userId="d3f8a9ca-1926-4d2f-aa3f-8f88947fde44" providerId="ADAL" clId="{3414644B-8325-4E35-B981-47C5B9FE6854}" dt="2025-06-14T07:47:01.218" v="3449" actId="47"/>
        <pc:sldMkLst>
          <pc:docMk/>
          <pc:sldMk cId="1749638636" sldId="318"/>
        </pc:sldMkLst>
      </pc:sldChg>
      <pc:sldChg chg="modSp add del mod modTransition">
        <pc:chgData name="Ranjan, Alok" userId="d3f8a9ca-1926-4d2f-aa3f-8f88947fde44" providerId="ADAL" clId="{3414644B-8325-4E35-B981-47C5B9FE6854}" dt="2025-06-14T14:30:37.296" v="5027" actId="47"/>
        <pc:sldMkLst>
          <pc:docMk/>
          <pc:sldMk cId="2936185893" sldId="319"/>
        </pc:sldMkLst>
      </pc:sldChg>
      <pc:sldChg chg="modSp add del mod modTransition">
        <pc:chgData name="Ranjan, Alok" userId="d3f8a9ca-1926-4d2f-aa3f-8f88947fde44" providerId="ADAL" clId="{3414644B-8325-4E35-B981-47C5B9FE6854}" dt="2025-06-15T06:45:47.150" v="6856" actId="47"/>
        <pc:sldMkLst>
          <pc:docMk/>
          <pc:sldMk cId="621459084" sldId="320"/>
        </pc:sldMkLst>
      </pc:sldChg>
      <pc:sldChg chg="new del">
        <pc:chgData name="Ranjan, Alok" userId="d3f8a9ca-1926-4d2f-aa3f-8f88947fde44" providerId="ADAL" clId="{3414644B-8325-4E35-B981-47C5B9FE6854}" dt="2025-06-08T15:59:43.786" v="2873" actId="47"/>
        <pc:sldMkLst>
          <pc:docMk/>
          <pc:sldMk cId="1565070414" sldId="321"/>
        </pc:sldMkLst>
      </pc:sldChg>
      <pc:sldChg chg="new del">
        <pc:chgData name="Ranjan, Alok" userId="d3f8a9ca-1926-4d2f-aa3f-8f88947fde44" providerId="ADAL" clId="{3414644B-8325-4E35-B981-47C5B9FE6854}" dt="2025-06-08T15:59:50.784" v="2875" actId="47"/>
        <pc:sldMkLst>
          <pc:docMk/>
          <pc:sldMk cId="2175383684" sldId="321"/>
        </pc:sldMkLst>
      </pc:sldChg>
      <pc:sldChg chg="addSp delSp modSp new del mod modTransition modAnim">
        <pc:chgData name="Ranjan, Alok" userId="d3f8a9ca-1926-4d2f-aa3f-8f88947fde44" providerId="ADAL" clId="{3414644B-8325-4E35-B981-47C5B9FE6854}" dt="2025-06-15T06:45:49.671" v="6857" actId="47"/>
        <pc:sldMkLst>
          <pc:docMk/>
          <pc:sldMk cId="3264878366" sldId="321"/>
        </pc:sldMkLst>
      </pc:sldChg>
      <pc:sldChg chg="modSp add del mod modTransition">
        <pc:chgData name="Ranjan, Alok" userId="d3f8a9ca-1926-4d2f-aa3f-8f88947fde44" providerId="ADAL" clId="{3414644B-8325-4E35-B981-47C5B9FE6854}" dt="2025-06-15T15:30:37.755" v="8197" actId="47"/>
        <pc:sldMkLst>
          <pc:docMk/>
          <pc:sldMk cId="2866478317" sldId="322"/>
        </pc:sldMkLst>
      </pc:sldChg>
      <pc:sldChg chg="addSp delSp modSp new add del mod ord">
        <pc:chgData name="Ranjan, Alok" userId="d3f8a9ca-1926-4d2f-aa3f-8f88947fde44" providerId="ADAL" clId="{3414644B-8325-4E35-B981-47C5B9FE6854}" dt="2025-06-16T09:28:16.047" v="10602" actId="1076"/>
        <pc:sldMkLst>
          <pc:docMk/>
          <pc:sldMk cId="1361791980" sldId="323"/>
        </pc:sldMkLst>
        <pc:spChg chg="mod">
          <ac:chgData name="Ranjan, Alok" userId="d3f8a9ca-1926-4d2f-aa3f-8f88947fde44" providerId="ADAL" clId="{3414644B-8325-4E35-B981-47C5B9FE6854}" dt="2025-06-16T09:28:16.047" v="10602" actId="1076"/>
          <ac:spMkLst>
            <pc:docMk/>
            <pc:sldMk cId="1361791980" sldId="323"/>
            <ac:spMk id="2" creationId="{DFA8B92F-96DD-F700-FAC8-D19BC2BE5A24}"/>
          </ac:spMkLst>
        </pc:spChg>
        <pc:spChg chg="add mod">
          <ac:chgData name="Ranjan, Alok" userId="d3f8a9ca-1926-4d2f-aa3f-8f88947fde44" providerId="ADAL" clId="{3414644B-8325-4E35-B981-47C5B9FE6854}" dt="2025-06-16T07:52:46.136" v="10332" actId="1076"/>
          <ac:spMkLst>
            <pc:docMk/>
            <pc:sldMk cId="1361791980" sldId="323"/>
            <ac:spMk id="3" creationId="{F7655DBA-F96A-DE72-885B-0DB8D8312DEF}"/>
          </ac:spMkLst>
        </pc:spChg>
        <pc:spChg chg="add mod">
          <ac:chgData name="Ranjan, Alok" userId="d3f8a9ca-1926-4d2f-aa3f-8f88947fde44" providerId="ADAL" clId="{3414644B-8325-4E35-B981-47C5B9FE6854}" dt="2025-06-16T07:52:50.895" v="10333" actId="1076"/>
          <ac:spMkLst>
            <pc:docMk/>
            <pc:sldMk cId="1361791980" sldId="323"/>
            <ac:spMk id="8" creationId="{AB118AE7-8D56-64F1-3DBA-125643C4DA58}"/>
          </ac:spMkLst>
        </pc:spChg>
        <pc:spChg chg="add mod">
          <ac:chgData name="Ranjan, Alok" userId="d3f8a9ca-1926-4d2f-aa3f-8f88947fde44" providerId="ADAL" clId="{3414644B-8325-4E35-B981-47C5B9FE6854}" dt="2025-06-16T07:52:55.572" v="10334" actId="1076"/>
          <ac:spMkLst>
            <pc:docMk/>
            <pc:sldMk cId="1361791980" sldId="323"/>
            <ac:spMk id="15" creationId="{E66172D6-C250-8687-E71F-3F3E37CF9337}"/>
          </ac:spMkLst>
        </pc:spChg>
        <pc:spChg chg="add mod">
          <ac:chgData name="Ranjan, Alok" userId="d3f8a9ca-1926-4d2f-aa3f-8f88947fde44" providerId="ADAL" clId="{3414644B-8325-4E35-B981-47C5B9FE6854}" dt="2025-06-16T08:01:46.105" v="10431" actId="108"/>
          <ac:spMkLst>
            <pc:docMk/>
            <pc:sldMk cId="1361791980" sldId="323"/>
            <ac:spMk id="20" creationId="{9E93698D-1369-E6E8-5C7A-A5736764707B}"/>
          </ac:spMkLst>
        </pc:spChg>
      </pc:sldChg>
      <pc:sldChg chg="add del">
        <pc:chgData name="Ranjan, Alok" userId="d3f8a9ca-1926-4d2f-aa3f-8f88947fde44" providerId="ADAL" clId="{3414644B-8325-4E35-B981-47C5B9FE6854}" dt="2025-06-14T07:47:05.530" v="3451"/>
        <pc:sldMkLst>
          <pc:docMk/>
          <pc:sldMk cId="19882913" sldId="324"/>
        </pc:sldMkLst>
      </pc:sldChg>
      <pc:sldChg chg="addSp delSp modSp add mod chgLayout">
        <pc:chgData name="Ranjan, Alok" userId="d3f8a9ca-1926-4d2f-aa3f-8f88947fde44" providerId="ADAL" clId="{3414644B-8325-4E35-B981-47C5B9FE6854}" dt="2025-06-16T09:50:45.868" v="11008"/>
        <pc:sldMkLst>
          <pc:docMk/>
          <pc:sldMk cId="894702790" sldId="324"/>
        </pc:sldMkLst>
        <pc:spChg chg="mod">
          <ac:chgData name="Ranjan, Alok" userId="d3f8a9ca-1926-4d2f-aa3f-8f88947fde44" providerId="ADAL" clId="{3414644B-8325-4E35-B981-47C5B9FE6854}" dt="2025-06-16T08:53:50.897" v="10433"/>
          <ac:spMkLst>
            <pc:docMk/>
            <pc:sldMk cId="894702790" sldId="324"/>
            <ac:spMk id="2" creationId="{42E61C94-A93C-A180-525C-04995FEE56E4}"/>
          </ac:spMkLst>
        </pc:spChg>
        <pc:graphicFrameChg chg="add mod modGraphic">
          <ac:chgData name="Ranjan, Alok" userId="d3f8a9ca-1926-4d2f-aa3f-8f88947fde44" providerId="ADAL" clId="{3414644B-8325-4E35-B981-47C5B9FE6854}" dt="2025-06-16T09:50:45.868" v="11008"/>
          <ac:graphicFrameMkLst>
            <pc:docMk/>
            <pc:sldMk cId="894702790" sldId="324"/>
            <ac:graphicFrameMk id="5" creationId="{DF9F1462-CCAA-1B65-065D-7F1713481945}"/>
          </ac:graphicFrameMkLst>
        </pc:graphicFrameChg>
      </pc:sldChg>
      <pc:sldChg chg="new del">
        <pc:chgData name="Ranjan, Alok" userId="d3f8a9ca-1926-4d2f-aa3f-8f88947fde44" providerId="ADAL" clId="{3414644B-8325-4E35-B981-47C5B9FE6854}" dt="2025-06-14T07:39:05.113" v="3414" actId="680"/>
        <pc:sldMkLst>
          <pc:docMk/>
          <pc:sldMk cId="1259643282" sldId="324"/>
        </pc:sldMkLst>
      </pc:sldChg>
      <pc:sldChg chg="modSp new add del mod ord">
        <pc:chgData name="Ranjan, Alok" userId="d3f8a9ca-1926-4d2f-aa3f-8f88947fde44" providerId="ADAL" clId="{3414644B-8325-4E35-B981-47C5B9FE6854}" dt="2025-06-14T07:44:06.991" v="3431" actId="47"/>
        <pc:sldMkLst>
          <pc:docMk/>
          <pc:sldMk cId="3606428009" sldId="324"/>
        </pc:sldMkLst>
      </pc:sldChg>
      <pc:sldChg chg="addSp delSp modSp add mod setBg modClrScheme chgLayout">
        <pc:chgData name="Ranjan, Alok" userId="d3f8a9ca-1926-4d2f-aa3f-8f88947fde44" providerId="ADAL" clId="{3414644B-8325-4E35-B981-47C5B9FE6854}" dt="2025-06-17T12:03:53.036" v="11332" actId="20577"/>
        <pc:sldMkLst>
          <pc:docMk/>
          <pc:sldMk cId="95620824" sldId="325"/>
        </pc:sldMkLst>
        <pc:spChg chg="mod ord">
          <ac:chgData name="Ranjan, Alok" userId="d3f8a9ca-1926-4d2f-aa3f-8f88947fde44" providerId="ADAL" clId="{3414644B-8325-4E35-B981-47C5B9FE6854}" dt="2025-06-17T12:03:53.036" v="11332" actId="20577"/>
          <ac:spMkLst>
            <pc:docMk/>
            <pc:sldMk cId="95620824" sldId="325"/>
            <ac:spMk id="2" creationId="{105CC6C1-CC01-98BF-F543-E8FFFCF132B5}"/>
          </ac:spMkLst>
        </pc:spChg>
        <pc:picChg chg="add mod">
          <ac:chgData name="Ranjan, Alok" userId="d3f8a9ca-1926-4d2f-aa3f-8f88947fde44" providerId="ADAL" clId="{3414644B-8325-4E35-B981-47C5B9FE6854}" dt="2025-06-14T08:10:03.347" v="3928" actId="26606"/>
          <ac:picMkLst>
            <pc:docMk/>
            <pc:sldMk cId="95620824" sldId="325"/>
            <ac:picMk id="4" creationId="{F6259115-03D2-3A35-7812-9E97681B0292}"/>
          </ac:picMkLst>
        </pc:picChg>
      </pc:sldChg>
      <pc:sldChg chg="addSp delSp modSp add mod setBg modClrScheme modAnim chgLayout">
        <pc:chgData name="Ranjan, Alok" userId="d3f8a9ca-1926-4d2f-aa3f-8f88947fde44" providerId="ADAL" clId="{3414644B-8325-4E35-B981-47C5B9FE6854}" dt="2025-06-17T10:34:54.474" v="11121" actId="113"/>
        <pc:sldMkLst>
          <pc:docMk/>
          <pc:sldMk cId="2910617383" sldId="326"/>
        </pc:sldMkLst>
        <pc:spChg chg="mod">
          <ac:chgData name="Ranjan, Alok" userId="d3f8a9ca-1926-4d2f-aa3f-8f88947fde44" providerId="ADAL" clId="{3414644B-8325-4E35-B981-47C5B9FE6854}" dt="2025-06-14T15:47:01.783" v="5142" actId="255"/>
          <ac:spMkLst>
            <pc:docMk/>
            <pc:sldMk cId="2910617383" sldId="326"/>
            <ac:spMk id="2" creationId="{9960DD08-72CE-F79F-4091-95084A984345}"/>
          </ac:spMkLst>
        </pc:spChg>
        <pc:spChg chg="add mod ord">
          <ac:chgData name="Ranjan, Alok" userId="d3f8a9ca-1926-4d2f-aa3f-8f88947fde44" providerId="ADAL" clId="{3414644B-8325-4E35-B981-47C5B9FE6854}" dt="2025-06-15T12:06:34.214" v="8055" actId="1076"/>
          <ac:spMkLst>
            <pc:docMk/>
            <pc:sldMk cId="2910617383" sldId="326"/>
            <ac:spMk id="3" creationId="{733B9816-7A25-4B17-A569-702C685AF294}"/>
          </ac:spMkLst>
        </pc:spChg>
        <pc:spChg chg="add mod">
          <ac:chgData name="Ranjan, Alok" userId="d3f8a9ca-1926-4d2f-aa3f-8f88947fde44" providerId="ADAL" clId="{3414644B-8325-4E35-B981-47C5B9FE6854}" dt="2025-06-17T10:32:08.884" v="11107" actId="20577"/>
          <ac:spMkLst>
            <pc:docMk/>
            <pc:sldMk cId="2910617383" sldId="326"/>
            <ac:spMk id="4" creationId="{170A8A16-73DB-B1DE-9210-C57F1E48EE53}"/>
          </ac:spMkLst>
        </pc:spChg>
        <pc:spChg chg="add mod ord">
          <ac:chgData name="Ranjan, Alok" userId="d3f8a9ca-1926-4d2f-aa3f-8f88947fde44" providerId="ADAL" clId="{3414644B-8325-4E35-B981-47C5B9FE6854}" dt="2025-06-17T10:31:55.642" v="11099" actId="114"/>
          <ac:spMkLst>
            <pc:docMk/>
            <pc:sldMk cId="2910617383" sldId="326"/>
            <ac:spMk id="20" creationId="{60922E8B-CFB3-4053-3CF9-24183F8FD7DC}"/>
          </ac:spMkLst>
        </pc:spChg>
        <pc:spChg chg="add mod ord">
          <ac:chgData name="Ranjan, Alok" userId="d3f8a9ca-1926-4d2f-aa3f-8f88947fde44" providerId="ADAL" clId="{3414644B-8325-4E35-B981-47C5B9FE6854}" dt="2025-06-17T10:34:54.474" v="11121" actId="113"/>
          <ac:spMkLst>
            <pc:docMk/>
            <pc:sldMk cId="2910617383" sldId="326"/>
            <ac:spMk id="35" creationId="{C4706289-B5C2-76DD-64C2-368B4E65727D}"/>
          </ac:spMkLst>
        </pc:spChg>
        <pc:picChg chg="add mod">
          <ac:chgData name="Ranjan, Alok" userId="d3f8a9ca-1926-4d2f-aa3f-8f88947fde44" providerId="ADAL" clId="{3414644B-8325-4E35-B981-47C5B9FE6854}" dt="2025-06-14T14:23:58.015" v="5009" actId="26606"/>
          <ac:picMkLst>
            <pc:docMk/>
            <pc:sldMk cId="2910617383" sldId="326"/>
            <ac:picMk id="34" creationId="{9309B330-3CAC-9E5E-A175-8093C93C3DF6}"/>
          </ac:picMkLst>
        </pc:picChg>
      </pc:sldChg>
      <pc:sldChg chg="addSp delSp modSp add mod ord modClrScheme chgLayout">
        <pc:chgData name="Ranjan, Alok" userId="d3f8a9ca-1926-4d2f-aa3f-8f88947fde44" providerId="ADAL" clId="{3414644B-8325-4E35-B981-47C5B9FE6854}" dt="2025-06-17T12:29:15.537" v="11344" actId="20577"/>
        <pc:sldMkLst>
          <pc:docMk/>
          <pc:sldMk cId="163263314" sldId="327"/>
        </pc:sldMkLst>
        <pc:spChg chg="add del mod ord">
          <ac:chgData name="Ranjan, Alok" userId="d3f8a9ca-1926-4d2f-aa3f-8f88947fde44" providerId="ADAL" clId="{3414644B-8325-4E35-B981-47C5B9FE6854}" dt="2025-06-15T05:52:46.251" v="6450" actId="1076"/>
          <ac:spMkLst>
            <pc:docMk/>
            <pc:sldMk cId="163263314" sldId="327"/>
            <ac:spMk id="2" creationId="{82AAE094-B977-EB11-0AAC-0D8B6AD04ABF}"/>
          </ac:spMkLst>
        </pc:spChg>
        <pc:spChg chg="add del mod">
          <ac:chgData name="Ranjan, Alok" userId="d3f8a9ca-1926-4d2f-aa3f-8f88947fde44" providerId="ADAL" clId="{3414644B-8325-4E35-B981-47C5B9FE6854}" dt="2025-06-17T12:29:15.537" v="11344" actId="20577"/>
          <ac:spMkLst>
            <pc:docMk/>
            <pc:sldMk cId="163263314" sldId="327"/>
            <ac:spMk id="49" creationId="{A5248FD9-D9F9-E4A1-0E25-32F130181613}"/>
          </ac:spMkLst>
        </pc:spChg>
        <pc:spChg chg="add mod">
          <ac:chgData name="Ranjan, Alok" userId="d3f8a9ca-1926-4d2f-aa3f-8f88947fde44" providerId="ADAL" clId="{3414644B-8325-4E35-B981-47C5B9FE6854}" dt="2025-06-14T16:22:39.842" v="5277" actId="26606"/>
          <ac:spMkLst>
            <pc:docMk/>
            <pc:sldMk cId="163263314" sldId="327"/>
            <ac:spMk id="51" creationId="{84D9704A-7B70-78F8-2C86-FA97BA11590F}"/>
          </ac:spMkLst>
        </pc:spChg>
        <pc:picChg chg="add mod">
          <ac:chgData name="Ranjan, Alok" userId="d3f8a9ca-1926-4d2f-aa3f-8f88947fde44" providerId="ADAL" clId="{3414644B-8325-4E35-B981-47C5B9FE6854}" dt="2025-06-14T17:15:54.335" v="6403" actId="1076"/>
          <ac:picMkLst>
            <pc:docMk/>
            <pc:sldMk cId="163263314" sldId="327"/>
            <ac:picMk id="44" creationId="{7F6212A9-D5ED-EE43-7931-17524C316E5A}"/>
          </ac:picMkLst>
        </pc:picChg>
      </pc:sldChg>
      <pc:sldChg chg="delSp modSp add del mod setBg delDesignElem">
        <pc:chgData name="Ranjan, Alok" userId="d3f8a9ca-1926-4d2f-aa3f-8f88947fde44" providerId="ADAL" clId="{3414644B-8325-4E35-B981-47C5B9FE6854}" dt="2025-06-14T13:34:45.662" v="4642" actId="47"/>
        <pc:sldMkLst>
          <pc:docMk/>
          <pc:sldMk cId="371551159" sldId="327"/>
        </pc:sldMkLst>
      </pc:sldChg>
      <pc:sldChg chg="add del">
        <pc:chgData name="Ranjan, Alok" userId="d3f8a9ca-1926-4d2f-aa3f-8f88947fde44" providerId="ADAL" clId="{3414644B-8325-4E35-B981-47C5B9FE6854}" dt="2025-06-14T14:20:54.836" v="4792"/>
        <pc:sldMkLst>
          <pc:docMk/>
          <pc:sldMk cId="1632475456" sldId="327"/>
        </pc:sldMkLst>
      </pc:sldChg>
      <pc:sldChg chg="add del">
        <pc:chgData name="Ranjan, Alok" userId="d3f8a9ca-1926-4d2f-aa3f-8f88947fde44" providerId="ADAL" clId="{3414644B-8325-4E35-B981-47C5B9FE6854}" dt="2025-06-14T08:20:29.684" v="4038"/>
        <pc:sldMkLst>
          <pc:docMk/>
          <pc:sldMk cId="2033275371" sldId="327"/>
        </pc:sldMkLst>
      </pc:sldChg>
      <pc:sldChg chg="addSp delSp modSp add mod modClrScheme chgLayout">
        <pc:chgData name="Ranjan, Alok" userId="d3f8a9ca-1926-4d2f-aa3f-8f88947fde44" providerId="ADAL" clId="{3414644B-8325-4E35-B981-47C5B9FE6854}" dt="2025-06-16T09:47:26.771" v="11007" actId="207"/>
        <pc:sldMkLst>
          <pc:docMk/>
          <pc:sldMk cId="345992621" sldId="328"/>
        </pc:sldMkLst>
        <pc:spChg chg="mod ord">
          <ac:chgData name="Ranjan, Alok" userId="d3f8a9ca-1926-4d2f-aa3f-8f88947fde44" providerId="ADAL" clId="{3414644B-8325-4E35-B981-47C5B9FE6854}" dt="2025-06-16T09:47:26.771" v="11007" actId="207"/>
          <ac:spMkLst>
            <pc:docMk/>
            <pc:sldMk cId="345992621" sldId="328"/>
            <ac:spMk id="2" creationId="{33EBCFE1-3786-FE0D-4E03-FFA666FBD308}"/>
          </ac:spMkLst>
        </pc:spChg>
        <pc:picChg chg="add mod">
          <ac:chgData name="Ranjan, Alok" userId="d3f8a9ca-1926-4d2f-aa3f-8f88947fde44" providerId="ADAL" clId="{3414644B-8325-4E35-B981-47C5B9FE6854}" dt="2025-06-15T09:03:34.395" v="7445" actId="1076"/>
          <ac:picMkLst>
            <pc:docMk/>
            <pc:sldMk cId="345992621" sldId="328"/>
            <ac:picMk id="6" creationId="{4E3C2236-82F9-1929-4A8F-D3796CE551A1}"/>
          </ac:picMkLst>
        </pc:picChg>
      </pc:sldChg>
      <pc:sldChg chg="addSp delSp modSp add del mod modClrScheme chgLayout">
        <pc:chgData name="Ranjan, Alok" userId="d3f8a9ca-1926-4d2f-aa3f-8f88947fde44" providerId="ADAL" clId="{3414644B-8325-4E35-B981-47C5B9FE6854}" dt="2025-06-14T16:38:21.663" v="5360" actId="47"/>
        <pc:sldMkLst>
          <pc:docMk/>
          <pc:sldMk cId="479466611" sldId="329"/>
        </pc:sldMkLst>
      </pc:sldChg>
      <pc:sldChg chg="addSp delSp modSp add mod modClrScheme chgLayout">
        <pc:chgData name="Ranjan, Alok" userId="d3f8a9ca-1926-4d2f-aa3f-8f88947fde44" providerId="ADAL" clId="{3414644B-8325-4E35-B981-47C5B9FE6854}" dt="2025-06-16T06:54:35.714" v="10204" actId="207"/>
        <pc:sldMkLst>
          <pc:docMk/>
          <pc:sldMk cId="2947959888" sldId="329"/>
        </pc:sldMkLst>
        <pc:spChg chg="mod ord">
          <ac:chgData name="Ranjan, Alok" userId="d3f8a9ca-1926-4d2f-aa3f-8f88947fde44" providerId="ADAL" clId="{3414644B-8325-4E35-B981-47C5B9FE6854}" dt="2025-06-15T08:55:26.233" v="7395" actId="1076"/>
          <ac:spMkLst>
            <pc:docMk/>
            <pc:sldMk cId="2947959888" sldId="329"/>
            <ac:spMk id="2" creationId="{A9FEBD4C-9248-259E-CC83-282F0CD9D859}"/>
          </ac:spMkLst>
        </pc:spChg>
        <pc:spChg chg="add mod">
          <ac:chgData name="Ranjan, Alok" userId="d3f8a9ca-1926-4d2f-aa3f-8f88947fde44" providerId="ADAL" clId="{3414644B-8325-4E35-B981-47C5B9FE6854}" dt="2025-06-15T08:43:35.595" v="7204" actId="14100"/>
          <ac:spMkLst>
            <pc:docMk/>
            <pc:sldMk cId="2947959888" sldId="329"/>
            <ac:spMk id="10" creationId="{4ECF12B3-C328-DBAC-87B8-64F664B845FA}"/>
          </ac:spMkLst>
        </pc:spChg>
        <pc:spChg chg="add mod">
          <ac:chgData name="Ranjan, Alok" userId="d3f8a9ca-1926-4d2f-aa3f-8f88947fde44" providerId="ADAL" clId="{3414644B-8325-4E35-B981-47C5B9FE6854}" dt="2025-06-16T06:54:35.714" v="10204" actId="207"/>
          <ac:spMkLst>
            <pc:docMk/>
            <pc:sldMk cId="2947959888" sldId="329"/>
            <ac:spMk id="13" creationId="{977EEE78-E46B-B9B7-9F04-DBC838D5D81F}"/>
          </ac:spMkLst>
        </pc:spChg>
        <pc:spChg chg="add mod">
          <ac:chgData name="Ranjan, Alok" userId="d3f8a9ca-1926-4d2f-aa3f-8f88947fde44" providerId="ADAL" clId="{3414644B-8325-4E35-B981-47C5B9FE6854}" dt="2025-06-15T08:52:10.941" v="7389" actId="14100"/>
          <ac:spMkLst>
            <pc:docMk/>
            <pc:sldMk cId="2947959888" sldId="329"/>
            <ac:spMk id="21" creationId="{765576F6-78EA-8244-970F-2E9B14928A3B}"/>
          </ac:spMkLst>
        </pc:spChg>
        <pc:spChg chg="add mod ord">
          <ac:chgData name="Ranjan, Alok" userId="d3f8a9ca-1926-4d2f-aa3f-8f88947fde44" providerId="ADAL" clId="{3414644B-8325-4E35-B981-47C5B9FE6854}" dt="2025-06-15T08:55:44.417" v="7397" actId="1076"/>
          <ac:spMkLst>
            <pc:docMk/>
            <pc:sldMk cId="2947959888" sldId="329"/>
            <ac:spMk id="34" creationId="{021C9377-DFAB-3860-6859-0E734AE29D61}"/>
          </ac:spMkLst>
        </pc:spChg>
        <pc:picChg chg="add mod">
          <ac:chgData name="Ranjan, Alok" userId="d3f8a9ca-1926-4d2f-aa3f-8f88947fde44" providerId="ADAL" clId="{3414644B-8325-4E35-B981-47C5B9FE6854}" dt="2025-06-15T09:03:13.231" v="7443" actId="208"/>
          <ac:picMkLst>
            <pc:docMk/>
            <pc:sldMk cId="2947959888" sldId="329"/>
            <ac:picMk id="5" creationId="{A78A7847-3629-34DA-EBAC-855E23CE2A78}"/>
          </ac:picMkLst>
        </pc:picChg>
        <pc:picChg chg="add mod">
          <ac:chgData name="Ranjan, Alok" userId="d3f8a9ca-1926-4d2f-aa3f-8f88947fde44" providerId="ADAL" clId="{3414644B-8325-4E35-B981-47C5B9FE6854}" dt="2025-06-15T09:03:12.811" v="7442" actId="208"/>
          <ac:picMkLst>
            <pc:docMk/>
            <pc:sldMk cId="2947959888" sldId="329"/>
            <ac:picMk id="9" creationId="{CABD6A15-10F5-547E-7B73-35705246BFF5}"/>
          </ac:picMkLst>
        </pc:picChg>
      </pc:sldChg>
      <pc:sldChg chg="addSp delSp modSp add del mod modClrScheme chgLayout">
        <pc:chgData name="Ranjan, Alok" userId="d3f8a9ca-1926-4d2f-aa3f-8f88947fde44" providerId="ADAL" clId="{3414644B-8325-4E35-B981-47C5B9FE6854}" dt="2025-06-15T06:08:47.996" v="6504" actId="47"/>
        <pc:sldMkLst>
          <pc:docMk/>
          <pc:sldMk cId="3078368798" sldId="329"/>
        </pc:sldMkLst>
      </pc:sldChg>
      <pc:sldChg chg="addSp delSp modSp add del mod modClrScheme chgLayout">
        <pc:chgData name="Ranjan, Alok" userId="d3f8a9ca-1926-4d2f-aa3f-8f88947fde44" providerId="ADAL" clId="{3414644B-8325-4E35-B981-47C5B9FE6854}" dt="2025-06-15T10:34:43.510" v="8036" actId="1076"/>
        <pc:sldMkLst>
          <pc:docMk/>
          <pc:sldMk cId="2824632434" sldId="330"/>
        </pc:sldMkLst>
        <pc:picChg chg="add mod modCrop">
          <ac:chgData name="Ranjan, Alok" userId="d3f8a9ca-1926-4d2f-aa3f-8f88947fde44" providerId="ADAL" clId="{3414644B-8325-4E35-B981-47C5B9FE6854}" dt="2025-06-15T10:34:43.510" v="8036" actId="1076"/>
          <ac:picMkLst>
            <pc:docMk/>
            <pc:sldMk cId="2824632434" sldId="330"/>
            <ac:picMk id="10" creationId="{40B581A7-FFB2-69F2-0C79-5FD0C3D3870C}"/>
          </ac:picMkLst>
        </pc:picChg>
      </pc:sldChg>
      <pc:sldChg chg="modSp add del mod setBg">
        <pc:chgData name="Ranjan, Alok" userId="d3f8a9ca-1926-4d2f-aa3f-8f88947fde44" providerId="ADAL" clId="{3414644B-8325-4E35-B981-47C5B9FE6854}" dt="2025-06-15T10:28:42.903" v="7941" actId="47"/>
        <pc:sldMkLst>
          <pc:docMk/>
          <pc:sldMk cId="0" sldId="331"/>
        </pc:sldMkLst>
      </pc:sldChg>
      <pc:sldChg chg="addSp delSp modSp add mod">
        <pc:chgData name="Ranjan, Alok" userId="d3f8a9ca-1926-4d2f-aa3f-8f88947fde44" providerId="ADAL" clId="{3414644B-8325-4E35-B981-47C5B9FE6854}" dt="2025-06-17T12:28:08.159" v="11339" actId="1076"/>
        <pc:sldMkLst>
          <pc:docMk/>
          <pc:sldMk cId="79187610" sldId="331"/>
        </pc:sldMkLst>
        <pc:spChg chg="add mod">
          <ac:chgData name="Ranjan, Alok" userId="d3f8a9ca-1926-4d2f-aa3f-8f88947fde44" providerId="ADAL" clId="{3414644B-8325-4E35-B981-47C5B9FE6854}" dt="2025-06-15T14:08:17.454" v="8195" actId="113"/>
          <ac:spMkLst>
            <pc:docMk/>
            <pc:sldMk cId="79187610" sldId="331"/>
            <ac:spMk id="5" creationId="{3C35899A-952D-67F6-4E25-71A6E57E1C27}"/>
          </ac:spMkLst>
        </pc:spChg>
        <pc:picChg chg="add mod">
          <ac:chgData name="Ranjan, Alok" userId="d3f8a9ca-1926-4d2f-aa3f-8f88947fde44" providerId="ADAL" clId="{3414644B-8325-4E35-B981-47C5B9FE6854}" dt="2025-06-17T12:28:08.159" v="11339" actId="1076"/>
          <ac:picMkLst>
            <pc:docMk/>
            <pc:sldMk cId="79187610" sldId="331"/>
            <ac:picMk id="3" creationId="{84841D40-21DF-B895-11DB-829FB71FA2AA}"/>
          </ac:picMkLst>
        </pc:picChg>
        <pc:picChg chg="add del mod">
          <ac:chgData name="Ranjan, Alok" userId="d3f8a9ca-1926-4d2f-aa3f-8f88947fde44" providerId="ADAL" clId="{3414644B-8325-4E35-B981-47C5B9FE6854}" dt="2025-06-17T12:27:42.130" v="11333" actId="478"/>
          <ac:picMkLst>
            <pc:docMk/>
            <pc:sldMk cId="79187610" sldId="331"/>
            <ac:picMk id="4" creationId="{2DE94E03-EBCE-2B06-8ADA-13D5201A73B4}"/>
          </ac:picMkLst>
        </pc:picChg>
      </pc:sldChg>
      <pc:sldChg chg="modSp add del mod">
        <pc:chgData name="Ranjan, Alok" userId="d3f8a9ca-1926-4d2f-aa3f-8f88947fde44" providerId="ADAL" clId="{3414644B-8325-4E35-B981-47C5B9FE6854}" dt="2025-06-15T12:42:48.897" v="8065" actId="47"/>
        <pc:sldMkLst>
          <pc:docMk/>
          <pc:sldMk cId="0" sldId="332"/>
        </pc:sldMkLst>
      </pc:sldChg>
      <pc:sldChg chg="modSp add mod modAnim">
        <pc:chgData name="Ranjan, Alok" userId="d3f8a9ca-1926-4d2f-aa3f-8f88947fde44" providerId="ADAL" clId="{3414644B-8325-4E35-B981-47C5B9FE6854}" dt="2025-06-16T10:51:11.651" v="11071"/>
        <pc:sldMkLst>
          <pc:docMk/>
          <pc:sldMk cId="0" sldId="333"/>
        </pc:sldMkLst>
        <pc:spChg chg="mod">
          <ac:chgData name="Ranjan, Alok" userId="d3f8a9ca-1926-4d2f-aa3f-8f88947fde44" providerId="ADAL" clId="{3414644B-8325-4E35-B981-47C5B9FE6854}" dt="2025-06-15T12:42:25.829" v="8061" actId="1076"/>
          <ac:spMkLst>
            <pc:docMk/>
            <pc:sldMk cId="0" sldId="333"/>
            <ac:spMk id="5" creationId="{00000000-0000-0000-0000-000000000000}"/>
          </ac:spMkLst>
        </pc:spChg>
        <pc:spChg chg="mod">
          <ac:chgData name="Ranjan, Alok" userId="d3f8a9ca-1926-4d2f-aa3f-8f88947fde44" providerId="ADAL" clId="{3414644B-8325-4E35-B981-47C5B9FE6854}" dt="2025-06-15T13:03:50.637" v="8085" actId="1076"/>
          <ac:spMkLst>
            <pc:docMk/>
            <pc:sldMk cId="0" sldId="333"/>
            <ac:spMk id="7" creationId="{00000000-0000-0000-0000-000000000000}"/>
          </ac:spMkLst>
        </pc:spChg>
        <pc:spChg chg="mod">
          <ac:chgData name="Ranjan, Alok" userId="d3f8a9ca-1926-4d2f-aa3f-8f88947fde44" providerId="ADAL" clId="{3414644B-8325-4E35-B981-47C5B9FE6854}" dt="2025-06-15T12:42:33.633" v="8064" actId="113"/>
          <ac:spMkLst>
            <pc:docMk/>
            <pc:sldMk cId="0" sldId="333"/>
            <ac:spMk id="8" creationId="{00000000-0000-0000-0000-000000000000}"/>
          </ac:spMkLst>
        </pc:spChg>
      </pc:sldChg>
      <pc:sldChg chg="add del setBg">
        <pc:chgData name="Ranjan, Alok" userId="d3f8a9ca-1926-4d2f-aa3f-8f88947fde44" providerId="ADAL" clId="{3414644B-8325-4E35-B981-47C5B9FE6854}" dt="2025-06-15T13:03:26.160" v="8084" actId="47"/>
        <pc:sldMkLst>
          <pc:docMk/>
          <pc:sldMk cId="0" sldId="334"/>
        </pc:sldMkLst>
      </pc:sldChg>
      <pc:sldChg chg="modSp add mod setBg">
        <pc:chgData name="Ranjan, Alok" userId="d3f8a9ca-1926-4d2f-aa3f-8f88947fde44" providerId="ADAL" clId="{3414644B-8325-4E35-B981-47C5B9FE6854}" dt="2025-06-15T13:58:25.716" v="8159" actId="1076"/>
        <pc:sldMkLst>
          <pc:docMk/>
          <pc:sldMk cId="0" sldId="335"/>
        </pc:sldMkLst>
        <pc:spChg chg="mod">
          <ac:chgData name="Ranjan, Alok" userId="d3f8a9ca-1926-4d2f-aa3f-8f88947fde44" providerId="ADAL" clId="{3414644B-8325-4E35-B981-47C5B9FE6854}" dt="2025-06-15T13:15:26.430" v="8137" actId="2711"/>
          <ac:spMkLst>
            <pc:docMk/>
            <pc:sldMk cId="0" sldId="335"/>
            <ac:spMk id="6" creationId="{00000000-0000-0000-0000-000000000000}"/>
          </ac:spMkLst>
        </pc:spChg>
        <pc:spChg chg="mod">
          <ac:chgData name="Ranjan, Alok" userId="d3f8a9ca-1926-4d2f-aa3f-8f88947fde44" providerId="ADAL" clId="{3414644B-8325-4E35-B981-47C5B9FE6854}" dt="2025-06-15T13:16:32.085" v="8158" actId="20577"/>
          <ac:spMkLst>
            <pc:docMk/>
            <pc:sldMk cId="0" sldId="335"/>
            <ac:spMk id="9" creationId="{00000000-0000-0000-0000-000000000000}"/>
          </ac:spMkLst>
        </pc:spChg>
        <pc:spChg chg="mod">
          <ac:chgData name="Ranjan, Alok" userId="d3f8a9ca-1926-4d2f-aa3f-8f88947fde44" providerId="ADAL" clId="{3414644B-8325-4E35-B981-47C5B9FE6854}" dt="2025-06-15T13:16:26.508" v="8155" actId="20577"/>
          <ac:spMkLst>
            <pc:docMk/>
            <pc:sldMk cId="0" sldId="335"/>
            <ac:spMk id="12" creationId="{00000000-0000-0000-0000-000000000000}"/>
          </ac:spMkLst>
        </pc:spChg>
        <pc:spChg chg="mod">
          <ac:chgData name="Ranjan, Alok" userId="d3f8a9ca-1926-4d2f-aa3f-8f88947fde44" providerId="ADAL" clId="{3414644B-8325-4E35-B981-47C5B9FE6854}" dt="2025-06-15T13:16:00.631" v="8153" actId="113"/>
          <ac:spMkLst>
            <pc:docMk/>
            <pc:sldMk cId="0" sldId="335"/>
            <ac:spMk id="15" creationId="{00000000-0000-0000-0000-000000000000}"/>
          </ac:spMkLst>
        </pc:spChg>
        <pc:spChg chg="mod">
          <ac:chgData name="Ranjan, Alok" userId="d3f8a9ca-1926-4d2f-aa3f-8f88947fde44" providerId="ADAL" clId="{3414644B-8325-4E35-B981-47C5B9FE6854}" dt="2025-06-15T13:04:46.617" v="8108" actId="207"/>
          <ac:spMkLst>
            <pc:docMk/>
            <pc:sldMk cId="0" sldId="335"/>
            <ac:spMk id="16" creationId="{00000000-0000-0000-0000-000000000000}"/>
          </ac:spMkLst>
        </pc:spChg>
        <pc:grpChg chg="mod">
          <ac:chgData name="Ranjan, Alok" userId="d3f8a9ca-1926-4d2f-aa3f-8f88947fde44" providerId="ADAL" clId="{3414644B-8325-4E35-B981-47C5B9FE6854}" dt="2025-06-15T13:58:25.716" v="8159" actId="1076"/>
          <ac:grpSpMkLst>
            <pc:docMk/>
            <pc:sldMk cId="0" sldId="335"/>
            <ac:grpSpMk id="2" creationId="{00000000-0000-0000-0000-000000000000}"/>
          </ac:grpSpMkLst>
        </pc:grpChg>
      </pc:sldChg>
      <pc:sldChg chg="modSp add del mod setBg">
        <pc:chgData name="Ranjan, Alok" userId="d3f8a9ca-1926-4d2f-aa3f-8f88947fde44" providerId="ADAL" clId="{3414644B-8325-4E35-B981-47C5B9FE6854}" dt="2025-06-15T13:07:09.051" v="8114" actId="47"/>
        <pc:sldMkLst>
          <pc:docMk/>
          <pc:sldMk cId="0" sldId="336"/>
        </pc:sldMkLst>
      </pc:sldChg>
      <pc:sldChg chg="addSp delSp modSp add del mod">
        <pc:chgData name="Ranjan, Alok" userId="d3f8a9ca-1926-4d2f-aa3f-8f88947fde44" providerId="ADAL" clId="{3414644B-8325-4E35-B981-47C5B9FE6854}" dt="2025-06-15T17:08:43.064" v="8639" actId="47"/>
        <pc:sldMkLst>
          <pc:docMk/>
          <pc:sldMk cId="740508039" sldId="336"/>
        </pc:sldMkLst>
      </pc:sldChg>
      <pc:sldChg chg="modSp add del mod ord">
        <pc:chgData name="Ranjan, Alok" userId="d3f8a9ca-1926-4d2f-aa3f-8f88947fde44" providerId="ADAL" clId="{3414644B-8325-4E35-B981-47C5B9FE6854}" dt="2025-06-16T09:11:21.592" v="10516" actId="207"/>
        <pc:sldMkLst>
          <pc:docMk/>
          <pc:sldMk cId="0" sldId="337"/>
        </pc:sldMkLst>
        <pc:spChg chg="mod">
          <ac:chgData name="Ranjan, Alok" userId="d3f8a9ca-1926-4d2f-aa3f-8f88947fde44" providerId="ADAL" clId="{3414644B-8325-4E35-B981-47C5B9FE6854}" dt="2025-06-15T16:24:15.020" v="8308" actId="207"/>
          <ac:spMkLst>
            <pc:docMk/>
            <pc:sldMk cId="0" sldId="337"/>
            <ac:spMk id="4" creationId="{00000000-0000-0000-0000-000000000000}"/>
          </ac:spMkLst>
        </pc:spChg>
        <pc:spChg chg="mod">
          <ac:chgData name="Ranjan, Alok" userId="d3f8a9ca-1926-4d2f-aa3f-8f88947fde44" providerId="ADAL" clId="{3414644B-8325-4E35-B981-47C5B9FE6854}" dt="2025-06-16T09:11:21.592" v="10516" actId="207"/>
          <ac:spMkLst>
            <pc:docMk/>
            <pc:sldMk cId="0" sldId="337"/>
            <ac:spMk id="5" creationId="{00000000-0000-0000-0000-000000000000}"/>
          </ac:spMkLst>
        </pc:spChg>
      </pc:sldChg>
      <pc:sldChg chg="addSp delSp modSp add mod ord">
        <pc:chgData name="Ranjan, Alok" userId="d3f8a9ca-1926-4d2f-aa3f-8f88947fde44" providerId="ADAL" clId="{3414644B-8325-4E35-B981-47C5B9FE6854}" dt="2025-06-16T06:26:12.139" v="9812" actId="1076"/>
        <pc:sldMkLst>
          <pc:docMk/>
          <pc:sldMk cId="2153704937" sldId="338"/>
        </pc:sldMkLst>
        <pc:spChg chg="mod">
          <ac:chgData name="Ranjan, Alok" userId="d3f8a9ca-1926-4d2f-aa3f-8f88947fde44" providerId="ADAL" clId="{3414644B-8325-4E35-B981-47C5B9FE6854}" dt="2025-06-16T06:26:12.139" v="9812" actId="1076"/>
          <ac:spMkLst>
            <pc:docMk/>
            <pc:sldMk cId="2153704937" sldId="338"/>
            <ac:spMk id="2" creationId="{210C73CE-455B-03F8-CE97-9F90953BC1DE}"/>
          </ac:spMkLst>
        </pc:spChg>
        <pc:spChg chg="add mod">
          <ac:chgData name="Ranjan, Alok" userId="d3f8a9ca-1926-4d2f-aa3f-8f88947fde44" providerId="ADAL" clId="{3414644B-8325-4E35-B981-47C5B9FE6854}" dt="2025-06-15T17:13:02.644" v="8679" actId="1076"/>
          <ac:spMkLst>
            <pc:docMk/>
            <pc:sldMk cId="2153704937" sldId="338"/>
            <ac:spMk id="3" creationId="{BB27B5B3-DA54-92EB-0614-070C166381CB}"/>
          </ac:spMkLst>
        </pc:spChg>
        <pc:spChg chg="add mod">
          <ac:chgData name="Ranjan, Alok" userId="d3f8a9ca-1926-4d2f-aa3f-8f88947fde44" providerId="ADAL" clId="{3414644B-8325-4E35-B981-47C5B9FE6854}" dt="2025-06-15T16:51:43.455" v="8563" actId="1076"/>
          <ac:spMkLst>
            <pc:docMk/>
            <pc:sldMk cId="2153704937" sldId="338"/>
            <ac:spMk id="4" creationId="{CCB5F057-B178-11BB-E397-B98E2470437C}"/>
          </ac:spMkLst>
        </pc:spChg>
        <pc:spChg chg="add mod">
          <ac:chgData name="Ranjan, Alok" userId="d3f8a9ca-1926-4d2f-aa3f-8f88947fde44" providerId="ADAL" clId="{3414644B-8325-4E35-B981-47C5B9FE6854}" dt="2025-06-15T17:13:02.644" v="8679" actId="1076"/>
          <ac:spMkLst>
            <pc:docMk/>
            <pc:sldMk cId="2153704937" sldId="338"/>
            <ac:spMk id="5" creationId="{893D1DE5-7930-51EE-8218-7FA41F7D2150}"/>
          </ac:spMkLst>
        </pc:spChg>
        <pc:spChg chg="add mod">
          <ac:chgData name="Ranjan, Alok" userId="d3f8a9ca-1926-4d2f-aa3f-8f88947fde44" providerId="ADAL" clId="{3414644B-8325-4E35-B981-47C5B9FE6854}" dt="2025-06-15T17:13:02.644" v="8679" actId="1076"/>
          <ac:spMkLst>
            <pc:docMk/>
            <pc:sldMk cId="2153704937" sldId="338"/>
            <ac:spMk id="6" creationId="{8A3BC881-34E9-3305-1E18-2C7134A94216}"/>
          </ac:spMkLst>
        </pc:spChg>
        <pc:spChg chg="add mod">
          <ac:chgData name="Ranjan, Alok" userId="d3f8a9ca-1926-4d2f-aa3f-8f88947fde44" providerId="ADAL" clId="{3414644B-8325-4E35-B981-47C5B9FE6854}" dt="2025-06-15T17:13:02.644" v="8679" actId="1076"/>
          <ac:spMkLst>
            <pc:docMk/>
            <pc:sldMk cId="2153704937" sldId="338"/>
            <ac:spMk id="7" creationId="{CFFA18AF-B4C8-E889-6CF5-337B7E5B41A0}"/>
          </ac:spMkLst>
        </pc:spChg>
        <pc:spChg chg="add mod">
          <ac:chgData name="Ranjan, Alok" userId="d3f8a9ca-1926-4d2f-aa3f-8f88947fde44" providerId="ADAL" clId="{3414644B-8325-4E35-B981-47C5B9FE6854}" dt="2025-06-15T16:54:38.588" v="8583" actId="1076"/>
          <ac:spMkLst>
            <pc:docMk/>
            <pc:sldMk cId="2153704937" sldId="338"/>
            <ac:spMk id="8" creationId="{59BC413B-0718-EC2B-7770-B7102D72D70F}"/>
          </ac:spMkLst>
        </pc:spChg>
        <pc:spChg chg="add mod">
          <ac:chgData name="Ranjan, Alok" userId="d3f8a9ca-1926-4d2f-aa3f-8f88947fde44" providerId="ADAL" clId="{3414644B-8325-4E35-B981-47C5B9FE6854}" dt="2025-06-15T17:13:02.644" v="8679" actId="1076"/>
          <ac:spMkLst>
            <pc:docMk/>
            <pc:sldMk cId="2153704937" sldId="338"/>
            <ac:spMk id="12" creationId="{E9FEA6DD-F2EB-09CC-0DBE-B21A8C16B94E}"/>
          </ac:spMkLst>
        </pc:spChg>
        <pc:spChg chg="add mod">
          <ac:chgData name="Ranjan, Alok" userId="d3f8a9ca-1926-4d2f-aa3f-8f88947fde44" providerId="ADAL" clId="{3414644B-8325-4E35-B981-47C5B9FE6854}" dt="2025-06-15T17:13:02.644" v="8679" actId="1076"/>
          <ac:spMkLst>
            <pc:docMk/>
            <pc:sldMk cId="2153704937" sldId="338"/>
            <ac:spMk id="13" creationId="{562C1132-D693-7D07-7239-13BF1F617A10}"/>
          </ac:spMkLst>
        </pc:spChg>
        <pc:spChg chg="add mod">
          <ac:chgData name="Ranjan, Alok" userId="d3f8a9ca-1926-4d2f-aa3f-8f88947fde44" providerId="ADAL" clId="{3414644B-8325-4E35-B981-47C5B9FE6854}" dt="2025-06-15T17:13:02.644" v="8679" actId="1076"/>
          <ac:spMkLst>
            <pc:docMk/>
            <pc:sldMk cId="2153704937" sldId="338"/>
            <ac:spMk id="14" creationId="{1A9E5197-9778-B23D-3F7C-575CE73A10B4}"/>
          </ac:spMkLst>
        </pc:spChg>
        <pc:spChg chg="add mod">
          <ac:chgData name="Ranjan, Alok" userId="d3f8a9ca-1926-4d2f-aa3f-8f88947fde44" providerId="ADAL" clId="{3414644B-8325-4E35-B981-47C5B9FE6854}" dt="2025-06-15T17:13:02.644" v="8679" actId="1076"/>
          <ac:spMkLst>
            <pc:docMk/>
            <pc:sldMk cId="2153704937" sldId="338"/>
            <ac:spMk id="21" creationId="{507F2E87-DB13-C330-7A66-578B20315C2A}"/>
          </ac:spMkLst>
        </pc:spChg>
        <pc:spChg chg="add mod">
          <ac:chgData name="Ranjan, Alok" userId="d3f8a9ca-1926-4d2f-aa3f-8f88947fde44" providerId="ADAL" clId="{3414644B-8325-4E35-B981-47C5B9FE6854}" dt="2025-06-15T17:13:02.644" v="8679" actId="1076"/>
          <ac:spMkLst>
            <pc:docMk/>
            <pc:sldMk cId="2153704937" sldId="338"/>
            <ac:spMk id="22" creationId="{574B6900-7E15-E674-404D-025098F09A77}"/>
          </ac:spMkLst>
        </pc:spChg>
        <pc:spChg chg="add mod">
          <ac:chgData name="Ranjan, Alok" userId="d3f8a9ca-1926-4d2f-aa3f-8f88947fde44" providerId="ADAL" clId="{3414644B-8325-4E35-B981-47C5B9FE6854}" dt="2025-06-15T17:13:02.644" v="8679" actId="1076"/>
          <ac:spMkLst>
            <pc:docMk/>
            <pc:sldMk cId="2153704937" sldId="338"/>
            <ac:spMk id="23" creationId="{4A48910D-9DEB-2CFD-3A87-45EAE7A42A20}"/>
          </ac:spMkLst>
        </pc:spChg>
        <pc:picChg chg="add mod">
          <ac:chgData name="Ranjan, Alok" userId="d3f8a9ca-1926-4d2f-aa3f-8f88947fde44" providerId="ADAL" clId="{3414644B-8325-4E35-B981-47C5B9FE6854}" dt="2025-06-15T16:56:42.520" v="8605" actId="14100"/>
          <ac:picMkLst>
            <pc:docMk/>
            <pc:sldMk cId="2153704937" sldId="338"/>
            <ac:picMk id="29" creationId="{4FEF786C-9A74-3B93-F85C-601E47D52E63}"/>
          </ac:picMkLst>
        </pc:picChg>
      </pc:sldChg>
      <pc:sldChg chg="addSp delSp modSp add del mod">
        <pc:chgData name="Ranjan, Alok" userId="d3f8a9ca-1926-4d2f-aa3f-8f88947fde44" providerId="ADAL" clId="{3414644B-8325-4E35-B981-47C5B9FE6854}" dt="2025-06-15T17:01:13.395" v="8636" actId="47"/>
        <pc:sldMkLst>
          <pc:docMk/>
          <pc:sldMk cId="1223784743" sldId="339"/>
        </pc:sldMkLst>
      </pc:sldChg>
      <pc:sldChg chg="addSp delSp modSp add mod">
        <pc:chgData name="Ranjan, Alok" userId="d3f8a9ca-1926-4d2f-aa3f-8f88947fde44" providerId="ADAL" clId="{3414644B-8325-4E35-B981-47C5B9FE6854}" dt="2025-06-17T12:02:34.721" v="11324" actId="20577"/>
        <pc:sldMkLst>
          <pc:docMk/>
          <pc:sldMk cId="1601240069" sldId="339"/>
        </pc:sldMkLst>
        <pc:spChg chg="mod">
          <ac:chgData name="Ranjan, Alok" userId="d3f8a9ca-1926-4d2f-aa3f-8f88947fde44" providerId="ADAL" clId="{3414644B-8325-4E35-B981-47C5B9FE6854}" dt="2025-06-16T03:11:52.864" v="8913" actId="1076"/>
          <ac:spMkLst>
            <pc:docMk/>
            <pc:sldMk cId="1601240069" sldId="339"/>
            <ac:spMk id="2" creationId="{802E1034-6E2B-5A29-FE95-818A4EADEACA}"/>
          </ac:spMkLst>
        </pc:spChg>
        <pc:spChg chg="add mod">
          <ac:chgData name="Ranjan, Alok" userId="d3f8a9ca-1926-4d2f-aa3f-8f88947fde44" providerId="ADAL" clId="{3414644B-8325-4E35-B981-47C5B9FE6854}" dt="2025-06-17T12:02:34.721" v="11324" actId="20577"/>
          <ac:spMkLst>
            <pc:docMk/>
            <pc:sldMk cId="1601240069" sldId="339"/>
            <ac:spMk id="9" creationId="{E9745C64-2BD3-15F7-A4CC-A2349D89BA3C}"/>
          </ac:spMkLst>
        </pc:spChg>
        <pc:picChg chg="add mod">
          <ac:chgData name="Ranjan, Alok" userId="d3f8a9ca-1926-4d2f-aa3f-8f88947fde44" providerId="ADAL" clId="{3414644B-8325-4E35-B981-47C5B9FE6854}" dt="2025-06-17T11:56:29.080" v="11246" actId="208"/>
          <ac:picMkLst>
            <pc:docMk/>
            <pc:sldMk cId="1601240069" sldId="339"/>
            <ac:picMk id="4" creationId="{8EAE892F-7567-43BF-661F-FCB41D798AB5}"/>
          </ac:picMkLst>
        </pc:picChg>
        <pc:picChg chg="add del mod modCrop">
          <ac:chgData name="Ranjan, Alok" userId="d3f8a9ca-1926-4d2f-aa3f-8f88947fde44" providerId="ADAL" clId="{3414644B-8325-4E35-B981-47C5B9FE6854}" dt="2025-06-17T11:55:36.330" v="11233" actId="478"/>
          <ac:picMkLst>
            <pc:docMk/>
            <pc:sldMk cId="1601240069" sldId="339"/>
            <ac:picMk id="6" creationId="{C0715CE0-C935-5841-8EE1-27B81762A453}"/>
          </ac:picMkLst>
        </pc:picChg>
        <pc:picChg chg="add del mod">
          <ac:chgData name="Ranjan, Alok" userId="d3f8a9ca-1926-4d2f-aa3f-8f88947fde44" providerId="ADAL" clId="{3414644B-8325-4E35-B981-47C5B9FE6854}" dt="2025-06-17T11:57:52.499" v="11258" actId="478"/>
          <ac:picMkLst>
            <pc:docMk/>
            <pc:sldMk cId="1601240069" sldId="339"/>
            <ac:picMk id="7" creationId="{E79108E1-DFF0-E3D3-1059-2E579A7B6565}"/>
          </ac:picMkLst>
        </pc:picChg>
        <pc:picChg chg="add del mod">
          <ac:chgData name="Ranjan, Alok" userId="d3f8a9ca-1926-4d2f-aa3f-8f88947fde44" providerId="ADAL" clId="{3414644B-8325-4E35-B981-47C5B9FE6854}" dt="2025-06-17T11:56:37.677" v="11247" actId="478"/>
          <ac:picMkLst>
            <pc:docMk/>
            <pc:sldMk cId="1601240069" sldId="339"/>
            <ac:picMk id="8" creationId="{ED9BF84D-47DF-D15A-8F01-7AB7FB019123}"/>
          </ac:picMkLst>
        </pc:picChg>
        <pc:picChg chg="add mod">
          <ac:chgData name="Ranjan, Alok" userId="d3f8a9ca-1926-4d2f-aa3f-8f88947fde44" providerId="ADAL" clId="{3414644B-8325-4E35-B981-47C5B9FE6854}" dt="2025-06-17T11:58:34.683" v="11272" actId="208"/>
          <ac:picMkLst>
            <pc:docMk/>
            <pc:sldMk cId="1601240069" sldId="339"/>
            <ac:picMk id="11" creationId="{CE736713-12D1-93C4-D027-F2FE9FE3FFB4}"/>
          </ac:picMkLst>
        </pc:picChg>
      </pc:sldChg>
      <pc:sldChg chg="add del">
        <pc:chgData name="Ranjan, Alok" userId="d3f8a9ca-1926-4d2f-aa3f-8f88947fde44" providerId="ADAL" clId="{3414644B-8325-4E35-B981-47C5B9FE6854}" dt="2025-06-15T17:08:38.421" v="8638"/>
        <pc:sldMkLst>
          <pc:docMk/>
          <pc:sldMk cId="2048421625" sldId="339"/>
        </pc:sldMkLst>
      </pc:sldChg>
      <pc:sldChg chg="addSp delSp modSp add mod">
        <pc:chgData name="Ranjan, Alok" userId="d3f8a9ca-1926-4d2f-aa3f-8f88947fde44" providerId="ADAL" clId="{3414644B-8325-4E35-B981-47C5B9FE6854}" dt="2025-06-16T03:03:44.321" v="8883" actId="115"/>
        <pc:sldMkLst>
          <pc:docMk/>
          <pc:sldMk cId="1384753458" sldId="340"/>
        </pc:sldMkLst>
        <pc:spChg chg="add mod">
          <ac:chgData name="Ranjan, Alok" userId="d3f8a9ca-1926-4d2f-aa3f-8f88947fde44" providerId="ADAL" clId="{3414644B-8325-4E35-B981-47C5B9FE6854}" dt="2025-06-16T03:03:44.321" v="8883" actId="115"/>
          <ac:spMkLst>
            <pc:docMk/>
            <pc:sldMk cId="1384753458" sldId="340"/>
            <ac:spMk id="7" creationId="{2E3C9847-4CA5-08B6-FCCD-A3E439555500}"/>
          </ac:spMkLst>
        </pc:spChg>
        <pc:picChg chg="add mod">
          <ac:chgData name="Ranjan, Alok" userId="d3f8a9ca-1926-4d2f-aa3f-8f88947fde44" providerId="ADAL" clId="{3414644B-8325-4E35-B981-47C5B9FE6854}" dt="2025-06-16T03:00:02.757" v="8763" actId="1076"/>
          <ac:picMkLst>
            <pc:docMk/>
            <pc:sldMk cId="1384753458" sldId="340"/>
            <ac:picMk id="6" creationId="{86035E18-C045-DF4E-32DE-69FF112C86AF}"/>
          </ac:picMkLst>
        </pc:picChg>
      </pc:sldChg>
      <pc:sldChg chg="addSp delSp modSp add mod">
        <pc:chgData name="Ranjan, Alok" userId="d3f8a9ca-1926-4d2f-aa3f-8f88947fde44" providerId="ADAL" clId="{3414644B-8325-4E35-B981-47C5B9FE6854}" dt="2025-06-16T03:58:44.541" v="9475" actId="208"/>
        <pc:sldMkLst>
          <pc:docMk/>
          <pc:sldMk cId="2842751336" sldId="341"/>
        </pc:sldMkLst>
        <pc:spChg chg="mod">
          <ac:chgData name="Ranjan, Alok" userId="d3f8a9ca-1926-4d2f-aa3f-8f88947fde44" providerId="ADAL" clId="{3414644B-8325-4E35-B981-47C5B9FE6854}" dt="2025-06-16T03:12:57.568" v="8949" actId="14100"/>
          <ac:spMkLst>
            <pc:docMk/>
            <pc:sldMk cId="2842751336" sldId="341"/>
            <ac:spMk id="2" creationId="{26074EF1-569E-6BE3-530C-0551C0E18D12}"/>
          </ac:spMkLst>
        </pc:spChg>
        <pc:spChg chg="mod">
          <ac:chgData name="Ranjan, Alok" userId="d3f8a9ca-1926-4d2f-aa3f-8f88947fde44" providerId="ADAL" clId="{3414644B-8325-4E35-B981-47C5B9FE6854}" dt="2025-06-16T03:31:47.196" v="9091" actId="1076"/>
          <ac:spMkLst>
            <pc:docMk/>
            <pc:sldMk cId="2842751336" sldId="341"/>
            <ac:spMk id="7" creationId="{822C37F8-58A5-A51C-EF1D-B618FD85BC72}"/>
          </ac:spMkLst>
        </pc:spChg>
        <pc:picChg chg="add mod">
          <ac:chgData name="Ranjan, Alok" userId="d3f8a9ca-1926-4d2f-aa3f-8f88947fde44" providerId="ADAL" clId="{3414644B-8325-4E35-B981-47C5B9FE6854}" dt="2025-06-16T03:58:44.541" v="9475" actId="208"/>
          <ac:picMkLst>
            <pc:docMk/>
            <pc:sldMk cId="2842751336" sldId="341"/>
            <ac:picMk id="4" creationId="{1960DFD4-3ED5-D539-AE96-CCBF98DBDEBB}"/>
          </ac:picMkLst>
        </pc:picChg>
        <pc:picChg chg="add mod">
          <ac:chgData name="Ranjan, Alok" userId="d3f8a9ca-1926-4d2f-aa3f-8f88947fde44" providerId="ADAL" clId="{3414644B-8325-4E35-B981-47C5B9FE6854}" dt="2025-06-16T03:58:42.192" v="9474" actId="208"/>
          <ac:picMkLst>
            <pc:docMk/>
            <pc:sldMk cId="2842751336" sldId="341"/>
            <ac:picMk id="10" creationId="{BB146517-E498-0C05-B67A-D6F5DA89997D}"/>
          </ac:picMkLst>
        </pc:picChg>
      </pc:sldChg>
      <pc:sldChg chg="addSp delSp modSp add mod">
        <pc:chgData name="Ranjan, Alok" userId="d3f8a9ca-1926-4d2f-aa3f-8f88947fde44" providerId="ADAL" clId="{3414644B-8325-4E35-B981-47C5B9FE6854}" dt="2025-06-16T03:58:36.294" v="9473" actId="208"/>
        <pc:sldMkLst>
          <pc:docMk/>
          <pc:sldMk cId="2606647336" sldId="342"/>
        </pc:sldMkLst>
        <pc:spChg chg="add del">
          <ac:chgData name="Ranjan, Alok" userId="d3f8a9ca-1926-4d2f-aa3f-8f88947fde44" providerId="ADAL" clId="{3414644B-8325-4E35-B981-47C5B9FE6854}" dt="2025-06-16T03:33:04.494" v="9098" actId="478"/>
          <ac:spMkLst>
            <pc:docMk/>
            <pc:sldMk cId="2606647336" sldId="342"/>
            <ac:spMk id="2" creationId="{B4756BEC-E427-D725-9E37-122C5322004E}"/>
          </ac:spMkLst>
        </pc:spChg>
        <pc:spChg chg="mod">
          <ac:chgData name="Ranjan, Alok" userId="d3f8a9ca-1926-4d2f-aa3f-8f88947fde44" providerId="ADAL" clId="{3414644B-8325-4E35-B981-47C5B9FE6854}" dt="2025-06-16T03:32:48.377" v="9094" actId="115"/>
          <ac:spMkLst>
            <pc:docMk/>
            <pc:sldMk cId="2606647336" sldId="342"/>
            <ac:spMk id="7" creationId="{AB386A78-B884-EBC5-27D7-1D182D4BA80C}"/>
          </ac:spMkLst>
        </pc:spChg>
        <pc:picChg chg="mod">
          <ac:chgData name="Ranjan, Alok" userId="d3f8a9ca-1926-4d2f-aa3f-8f88947fde44" providerId="ADAL" clId="{3414644B-8325-4E35-B981-47C5B9FE6854}" dt="2025-06-16T03:58:36.294" v="9473" actId="208"/>
          <ac:picMkLst>
            <pc:docMk/>
            <pc:sldMk cId="2606647336" sldId="342"/>
            <ac:picMk id="8" creationId="{DF8B6959-9B8A-178E-4F96-C38839204C25}"/>
          </ac:picMkLst>
        </pc:picChg>
      </pc:sldChg>
      <pc:sldChg chg="addSp delSp modSp add mod">
        <pc:chgData name="Ranjan, Alok" userId="d3f8a9ca-1926-4d2f-aa3f-8f88947fde44" providerId="ADAL" clId="{3414644B-8325-4E35-B981-47C5B9FE6854}" dt="2025-06-16T03:43:44.232" v="9241" actId="1076"/>
        <pc:sldMkLst>
          <pc:docMk/>
          <pc:sldMk cId="1127252126" sldId="343"/>
        </pc:sldMkLst>
        <pc:spChg chg="mod">
          <ac:chgData name="Ranjan, Alok" userId="d3f8a9ca-1926-4d2f-aa3f-8f88947fde44" providerId="ADAL" clId="{3414644B-8325-4E35-B981-47C5B9FE6854}" dt="2025-06-16T03:40:54.547" v="9226" actId="1076"/>
          <ac:spMkLst>
            <pc:docMk/>
            <pc:sldMk cId="1127252126" sldId="343"/>
            <ac:spMk id="2" creationId="{CC4C4C3F-08CD-BBFB-E4B3-0B5615711755}"/>
          </ac:spMkLst>
        </pc:spChg>
        <pc:spChg chg="mod">
          <ac:chgData name="Ranjan, Alok" userId="d3f8a9ca-1926-4d2f-aa3f-8f88947fde44" providerId="ADAL" clId="{3414644B-8325-4E35-B981-47C5B9FE6854}" dt="2025-06-16T03:43:44.232" v="9241" actId="1076"/>
          <ac:spMkLst>
            <pc:docMk/>
            <pc:sldMk cId="1127252126" sldId="343"/>
            <ac:spMk id="7" creationId="{912EB8F1-5274-2286-431D-FE886327F6F8}"/>
          </ac:spMkLst>
        </pc:spChg>
        <pc:picChg chg="add mod">
          <ac:chgData name="Ranjan, Alok" userId="d3f8a9ca-1926-4d2f-aa3f-8f88947fde44" providerId="ADAL" clId="{3414644B-8325-4E35-B981-47C5B9FE6854}" dt="2025-06-16T03:42:12.305" v="9231" actId="1076"/>
          <ac:picMkLst>
            <pc:docMk/>
            <pc:sldMk cId="1127252126" sldId="343"/>
            <ac:picMk id="4" creationId="{EE5DDFA3-55A3-DA32-7C2C-F09733E98ED5}"/>
          </ac:picMkLst>
        </pc:picChg>
        <pc:picChg chg="add mod">
          <ac:chgData name="Ranjan, Alok" userId="d3f8a9ca-1926-4d2f-aa3f-8f88947fde44" providerId="ADAL" clId="{3414644B-8325-4E35-B981-47C5B9FE6854}" dt="2025-06-16T03:43:13.855" v="9239" actId="208"/>
          <ac:picMkLst>
            <pc:docMk/>
            <pc:sldMk cId="1127252126" sldId="343"/>
            <ac:picMk id="8" creationId="{5C637F95-86D9-F6A6-CF95-83742341F027}"/>
          </ac:picMkLst>
        </pc:picChg>
      </pc:sldChg>
      <pc:sldChg chg="addSp delSp modSp add mod">
        <pc:chgData name="Ranjan, Alok" userId="d3f8a9ca-1926-4d2f-aa3f-8f88947fde44" providerId="ADAL" clId="{3414644B-8325-4E35-B981-47C5B9FE6854}" dt="2025-06-16T04:43:18.017" v="9602" actId="113"/>
        <pc:sldMkLst>
          <pc:docMk/>
          <pc:sldMk cId="2390454846" sldId="344"/>
        </pc:sldMkLst>
        <pc:spChg chg="mod">
          <ac:chgData name="Ranjan, Alok" userId="d3f8a9ca-1926-4d2f-aa3f-8f88947fde44" providerId="ADAL" clId="{3414644B-8325-4E35-B981-47C5B9FE6854}" dt="2025-06-16T03:55:08.030" v="9343" actId="1076"/>
          <ac:spMkLst>
            <pc:docMk/>
            <pc:sldMk cId="2390454846" sldId="344"/>
            <ac:spMk id="2" creationId="{F98DF348-6888-4B7F-E7A2-2C0032D9D393}"/>
          </ac:spMkLst>
        </pc:spChg>
        <pc:spChg chg="mod">
          <ac:chgData name="Ranjan, Alok" userId="d3f8a9ca-1926-4d2f-aa3f-8f88947fde44" providerId="ADAL" clId="{3414644B-8325-4E35-B981-47C5B9FE6854}" dt="2025-06-16T04:43:18.017" v="9602" actId="113"/>
          <ac:spMkLst>
            <pc:docMk/>
            <pc:sldMk cId="2390454846" sldId="344"/>
            <ac:spMk id="7" creationId="{C60FEF56-8A3E-A600-392B-E179861C474C}"/>
          </ac:spMkLst>
        </pc:spChg>
        <pc:picChg chg="add mod">
          <ac:chgData name="Ranjan, Alok" userId="d3f8a9ca-1926-4d2f-aa3f-8f88947fde44" providerId="ADAL" clId="{3414644B-8325-4E35-B981-47C5B9FE6854}" dt="2025-06-16T03:58:26.354" v="9471" actId="208"/>
          <ac:picMkLst>
            <pc:docMk/>
            <pc:sldMk cId="2390454846" sldId="344"/>
            <ac:picMk id="10" creationId="{C383227D-17DA-F5E3-BD70-33CD4E8BD981}"/>
          </ac:picMkLst>
        </pc:picChg>
        <pc:picChg chg="add mod modCrop">
          <ac:chgData name="Ranjan, Alok" userId="d3f8a9ca-1926-4d2f-aa3f-8f88947fde44" providerId="ADAL" clId="{3414644B-8325-4E35-B981-47C5B9FE6854}" dt="2025-06-16T03:58:29.057" v="9472" actId="208"/>
          <ac:picMkLst>
            <pc:docMk/>
            <pc:sldMk cId="2390454846" sldId="344"/>
            <ac:picMk id="12" creationId="{923EEF00-18B6-57A0-84F2-27C5616172E4}"/>
          </ac:picMkLst>
        </pc:picChg>
      </pc:sldChg>
      <pc:sldChg chg="addSp delSp modSp add mod">
        <pc:chgData name="Ranjan, Alok" userId="d3f8a9ca-1926-4d2f-aa3f-8f88947fde44" providerId="ADAL" clId="{3414644B-8325-4E35-B981-47C5B9FE6854}" dt="2025-06-16T04:06:12.388" v="9585" actId="115"/>
        <pc:sldMkLst>
          <pc:docMk/>
          <pc:sldMk cId="3802739199" sldId="345"/>
        </pc:sldMkLst>
        <pc:spChg chg="mod">
          <ac:chgData name="Ranjan, Alok" userId="d3f8a9ca-1926-4d2f-aa3f-8f88947fde44" providerId="ADAL" clId="{3414644B-8325-4E35-B981-47C5B9FE6854}" dt="2025-06-16T04:06:12.388" v="9585" actId="115"/>
          <ac:spMkLst>
            <pc:docMk/>
            <pc:sldMk cId="3802739199" sldId="345"/>
            <ac:spMk id="7" creationId="{5D21DB26-1F99-9DCC-EA49-FCDBBB95DC61}"/>
          </ac:spMkLst>
        </pc:spChg>
        <pc:picChg chg="add mod">
          <ac:chgData name="Ranjan, Alok" userId="d3f8a9ca-1926-4d2f-aa3f-8f88947fde44" providerId="ADAL" clId="{3414644B-8325-4E35-B981-47C5B9FE6854}" dt="2025-06-16T04:03:34.444" v="9555" actId="1076"/>
          <ac:picMkLst>
            <pc:docMk/>
            <pc:sldMk cId="3802739199" sldId="345"/>
            <ac:picMk id="10" creationId="{F0090E4A-4FB3-8659-2CA3-0EA9DC786989}"/>
          </ac:picMkLst>
        </pc:picChg>
        <pc:picChg chg="add mod">
          <ac:chgData name="Ranjan, Alok" userId="d3f8a9ca-1926-4d2f-aa3f-8f88947fde44" providerId="ADAL" clId="{3414644B-8325-4E35-B981-47C5B9FE6854}" dt="2025-06-16T04:04:41.496" v="9570" actId="1076"/>
          <ac:picMkLst>
            <pc:docMk/>
            <pc:sldMk cId="3802739199" sldId="345"/>
            <ac:picMk id="14" creationId="{47DC4CEE-78AA-D46C-F463-AB3F21D54666}"/>
          </ac:picMkLst>
        </pc:picChg>
      </pc:sldChg>
      <pc:sldChg chg="addSp delSp modSp add mod modClrScheme chgLayout">
        <pc:chgData name="Ranjan, Alok" userId="d3f8a9ca-1926-4d2f-aa3f-8f88947fde44" providerId="ADAL" clId="{3414644B-8325-4E35-B981-47C5B9FE6854}" dt="2025-06-16T06:21:56.355" v="9808" actId="207"/>
        <pc:sldMkLst>
          <pc:docMk/>
          <pc:sldMk cId="2418767293" sldId="346"/>
        </pc:sldMkLst>
        <pc:spChg chg="add del mod ord">
          <ac:chgData name="Ranjan, Alok" userId="d3f8a9ca-1926-4d2f-aa3f-8f88947fde44" providerId="ADAL" clId="{3414644B-8325-4E35-B981-47C5B9FE6854}" dt="2025-06-16T06:21:56.355" v="9808" actId="207"/>
          <ac:spMkLst>
            <pc:docMk/>
            <pc:sldMk cId="2418767293" sldId="346"/>
            <ac:spMk id="5" creationId="{C31B6D41-12C0-EB0F-ABC0-B24C70D49AF2}"/>
          </ac:spMkLst>
        </pc:spChg>
        <pc:spChg chg="add mod">
          <ac:chgData name="Ranjan, Alok" userId="d3f8a9ca-1926-4d2f-aa3f-8f88947fde44" providerId="ADAL" clId="{3414644B-8325-4E35-B981-47C5B9FE6854}" dt="2025-06-16T06:09:52.771" v="9714" actId="26606"/>
          <ac:spMkLst>
            <pc:docMk/>
            <pc:sldMk cId="2418767293" sldId="346"/>
            <ac:spMk id="19" creationId="{7A98E58E-E042-AFAB-BDA2-FE1699FA6BE9}"/>
          </ac:spMkLst>
        </pc:spChg>
        <pc:picChg chg="add mod">
          <ac:chgData name="Ranjan, Alok" userId="d3f8a9ca-1926-4d2f-aa3f-8f88947fde44" providerId="ADAL" clId="{3414644B-8325-4E35-B981-47C5B9FE6854}" dt="2025-06-16T06:12:05.880" v="9785" actId="14100"/>
          <ac:picMkLst>
            <pc:docMk/>
            <pc:sldMk cId="2418767293" sldId="346"/>
            <ac:picMk id="9" creationId="{3F5D4A8D-4BD1-6D59-D4AA-758F5DDD695D}"/>
          </ac:picMkLst>
        </pc:picChg>
      </pc:sldChg>
      <pc:sldChg chg="addSp delSp modSp add mod">
        <pc:chgData name="Ranjan, Alok" userId="d3f8a9ca-1926-4d2f-aa3f-8f88947fde44" providerId="ADAL" clId="{3414644B-8325-4E35-B981-47C5B9FE6854}" dt="2025-06-16T09:52:02.712" v="11014" actId="1076"/>
        <pc:sldMkLst>
          <pc:docMk/>
          <pc:sldMk cId="1999686830" sldId="347"/>
        </pc:sldMkLst>
        <pc:spChg chg="add del mod">
          <ac:chgData name="Ranjan, Alok" userId="d3f8a9ca-1926-4d2f-aa3f-8f88947fde44" providerId="ADAL" clId="{3414644B-8325-4E35-B981-47C5B9FE6854}" dt="2025-06-16T08:54:11.518" v="10434" actId="207"/>
          <ac:spMkLst>
            <pc:docMk/>
            <pc:sldMk cId="1999686830" sldId="347"/>
            <ac:spMk id="2" creationId="{CCA6D95C-0413-28DA-2DD4-035963D6BB51}"/>
          </ac:spMkLst>
        </pc:spChg>
        <pc:spChg chg="add mod">
          <ac:chgData name="Ranjan, Alok" userId="d3f8a9ca-1926-4d2f-aa3f-8f88947fde44" providerId="ADAL" clId="{3414644B-8325-4E35-B981-47C5B9FE6854}" dt="2025-06-16T09:52:02.712" v="11014" actId="1076"/>
          <ac:spMkLst>
            <pc:docMk/>
            <pc:sldMk cId="1999686830" sldId="347"/>
            <ac:spMk id="3" creationId="{C5AFF1E2-35F4-4816-2E17-5CAC19D341AC}"/>
          </ac:spMkLst>
        </pc:spChg>
        <pc:spChg chg="add mod">
          <ac:chgData name="Ranjan, Alok" userId="d3f8a9ca-1926-4d2f-aa3f-8f88947fde44" providerId="ADAL" clId="{3414644B-8325-4E35-B981-47C5B9FE6854}" dt="2025-06-16T09:52:02.712" v="11014" actId="1076"/>
          <ac:spMkLst>
            <pc:docMk/>
            <pc:sldMk cId="1999686830" sldId="347"/>
            <ac:spMk id="4" creationId="{B98B6979-1A48-7241-CF89-311DBA9C7C67}"/>
          </ac:spMkLst>
        </pc:spChg>
        <pc:spChg chg="mod">
          <ac:chgData name="Ranjan, Alok" userId="d3f8a9ca-1926-4d2f-aa3f-8f88947fde44" providerId="ADAL" clId="{3414644B-8325-4E35-B981-47C5B9FE6854}" dt="2025-06-16T09:52:02.712" v="11014" actId="1076"/>
          <ac:spMkLst>
            <pc:docMk/>
            <pc:sldMk cId="1999686830" sldId="347"/>
            <ac:spMk id="5" creationId="{2E434C3C-6BF4-78A6-6A35-F5E64623EA42}"/>
          </ac:spMkLst>
        </pc:spChg>
        <pc:spChg chg="add mod">
          <ac:chgData name="Ranjan, Alok" userId="d3f8a9ca-1926-4d2f-aa3f-8f88947fde44" providerId="ADAL" clId="{3414644B-8325-4E35-B981-47C5B9FE6854}" dt="2025-06-16T09:52:02.712" v="11014" actId="1076"/>
          <ac:spMkLst>
            <pc:docMk/>
            <pc:sldMk cId="1999686830" sldId="347"/>
            <ac:spMk id="6" creationId="{C7F20036-1A06-69FB-B668-E83DA2672DC1}"/>
          </ac:spMkLst>
        </pc:spChg>
        <pc:spChg chg="add mod">
          <ac:chgData name="Ranjan, Alok" userId="d3f8a9ca-1926-4d2f-aa3f-8f88947fde44" providerId="ADAL" clId="{3414644B-8325-4E35-B981-47C5B9FE6854}" dt="2025-06-16T09:52:02.712" v="11014" actId="1076"/>
          <ac:spMkLst>
            <pc:docMk/>
            <pc:sldMk cId="1999686830" sldId="347"/>
            <ac:spMk id="7" creationId="{15C099ED-86D1-759A-B5BA-E6A07E8DF3B1}"/>
          </ac:spMkLst>
        </pc:spChg>
        <pc:spChg chg="add mod">
          <ac:chgData name="Ranjan, Alok" userId="d3f8a9ca-1926-4d2f-aa3f-8f88947fde44" providerId="ADAL" clId="{3414644B-8325-4E35-B981-47C5B9FE6854}" dt="2025-06-16T09:52:02.712" v="11014" actId="1076"/>
          <ac:spMkLst>
            <pc:docMk/>
            <pc:sldMk cId="1999686830" sldId="347"/>
            <ac:spMk id="8" creationId="{B869BC46-FE83-3998-8BBF-5045C22E5277}"/>
          </ac:spMkLst>
        </pc:spChg>
        <pc:spChg chg="add mod">
          <ac:chgData name="Ranjan, Alok" userId="d3f8a9ca-1926-4d2f-aa3f-8f88947fde44" providerId="ADAL" clId="{3414644B-8325-4E35-B981-47C5B9FE6854}" dt="2025-06-16T09:52:02.712" v="11014" actId="1076"/>
          <ac:spMkLst>
            <pc:docMk/>
            <pc:sldMk cId="1999686830" sldId="347"/>
            <ac:spMk id="9" creationId="{B5CBE6AF-07CA-0276-DA12-2E69508FF919}"/>
          </ac:spMkLst>
        </pc:spChg>
        <pc:spChg chg="add mod">
          <ac:chgData name="Ranjan, Alok" userId="d3f8a9ca-1926-4d2f-aa3f-8f88947fde44" providerId="ADAL" clId="{3414644B-8325-4E35-B981-47C5B9FE6854}" dt="2025-06-16T09:52:02.712" v="11014" actId="1076"/>
          <ac:spMkLst>
            <pc:docMk/>
            <pc:sldMk cId="1999686830" sldId="347"/>
            <ac:spMk id="10" creationId="{7D4C8B52-66EE-48B6-8804-015A2B8B2806}"/>
          </ac:spMkLst>
        </pc:spChg>
        <pc:spChg chg="add mod">
          <ac:chgData name="Ranjan, Alok" userId="d3f8a9ca-1926-4d2f-aa3f-8f88947fde44" providerId="ADAL" clId="{3414644B-8325-4E35-B981-47C5B9FE6854}" dt="2025-06-16T09:52:02.712" v="11014" actId="1076"/>
          <ac:spMkLst>
            <pc:docMk/>
            <pc:sldMk cId="1999686830" sldId="347"/>
            <ac:spMk id="11" creationId="{3BD35137-6ABF-8554-A85F-DAFAB3BB46F7}"/>
          </ac:spMkLst>
        </pc:spChg>
        <pc:spChg chg="add mod">
          <ac:chgData name="Ranjan, Alok" userId="d3f8a9ca-1926-4d2f-aa3f-8f88947fde44" providerId="ADAL" clId="{3414644B-8325-4E35-B981-47C5B9FE6854}" dt="2025-06-16T08:54:32.706" v="10494" actId="20577"/>
          <ac:spMkLst>
            <pc:docMk/>
            <pc:sldMk cId="1999686830" sldId="347"/>
            <ac:spMk id="15" creationId="{A4A2016E-A7D1-9F7C-6A81-CE612F2A5460}"/>
          </ac:spMkLst>
        </pc:spChg>
      </pc:sldChg>
      <pc:sldChg chg="modSp add mod setBg">
        <pc:chgData name="Ranjan, Alok" userId="d3f8a9ca-1926-4d2f-aa3f-8f88947fde44" providerId="ADAL" clId="{3414644B-8325-4E35-B981-47C5B9FE6854}" dt="2025-06-16T09:14:36.335" v="10589" actId="255"/>
        <pc:sldMkLst>
          <pc:docMk/>
          <pc:sldMk cId="0" sldId="348"/>
        </pc:sldMkLst>
        <pc:spChg chg="mod">
          <ac:chgData name="Ranjan, Alok" userId="d3f8a9ca-1926-4d2f-aa3f-8f88947fde44" providerId="ADAL" clId="{3414644B-8325-4E35-B981-47C5B9FE6854}" dt="2025-06-16T09:14:36.335" v="10589" actId="255"/>
          <ac:spMkLst>
            <pc:docMk/>
            <pc:sldMk cId="0" sldId="348"/>
            <ac:spMk id="15" creationId="{00000000-0000-0000-0000-000000000000}"/>
          </ac:spMkLst>
        </pc:spChg>
      </pc:sldChg>
      <pc:sldChg chg="addSp delSp modSp new mod">
        <pc:chgData name="Ranjan, Alok" userId="d3f8a9ca-1926-4d2f-aa3f-8f88947fde44" providerId="ADAL" clId="{3414644B-8325-4E35-B981-47C5B9FE6854}" dt="2025-06-16T09:46:25.061" v="11005" actId="1076"/>
        <pc:sldMkLst>
          <pc:docMk/>
          <pc:sldMk cId="159623823" sldId="349"/>
        </pc:sldMkLst>
        <pc:spChg chg="mod">
          <ac:chgData name="Ranjan, Alok" userId="d3f8a9ca-1926-4d2f-aa3f-8f88947fde44" providerId="ADAL" clId="{3414644B-8325-4E35-B981-47C5B9FE6854}" dt="2025-06-16T09:30:32.622" v="10687" actId="14100"/>
          <ac:spMkLst>
            <pc:docMk/>
            <pc:sldMk cId="159623823" sldId="349"/>
            <ac:spMk id="3" creationId="{2136799E-52AD-A589-EDBB-408E464369E7}"/>
          </ac:spMkLst>
        </pc:spChg>
        <pc:spChg chg="add mod">
          <ac:chgData name="Ranjan, Alok" userId="d3f8a9ca-1926-4d2f-aa3f-8f88947fde44" providerId="ADAL" clId="{3414644B-8325-4E35-B981-47C5B9FE6854}" dt="2025-06-16T09:36:12.570" v="10887" actId="1076"/>
          <ac:spMkLst>
            <pc:docMk/>
            <pc:sldMk cId="159623823" sldId="349"/>
            <ac:spMk id="4" creationId="{F874C9E2-79D1-6773-1971-C087ED1155CC}"/>
          </ac:spMkLst>
        </pc:spChg>
        <pc:spChg chg="add mod">
          <ac:chgData name="Ranjan, Alok" userId="d3f8a9ca-1926-4d2f-aa3f-8f88947fde44" providerId="ADAL" clId="{3414644B-8325-4E35-B981-47C5B9FE6854}" dt="2025-06-16T09:46:01.978" v="11003" actId="1076"/>
          <ac:spMkLst>
            <pc:docMk/>
            <pc:sldMk cId="159623823" sldId="349"/>
            <ac:spMk id="25" creationId="{3B63C849-D1E7-8597-F78A-44060C2C4BFB}"/>
          </ac:spMkLst>
        </pc:spChg>
        <pc:spChg chg="add mod">
          <ac:chgData name="Ranjan, Alok" userId="d3f8a9ca-1926-4d2f-aa3f-8f88947fde44" providerId="ADAL" clId="{3414644B-8325-4E35-B981-47C5B9FE6854}" dt="2025-06-16T09:38:33.151" v="10890" actId="1076"/>
          <ac:spMkLst>
            <pc:docMk/>
            <pc:sldMk cId="159623823" sldId="349"/>
            <ac:spMk id="28" creationId="{843E9826-E706-8ED9-ECAE-1790E698A08B}"/>
          </ac:spMkLst>
        </pc:spChg>
        <pc:spChg chg="add mod">
          <ac:chgData name="Ranjan, Alok" userId="d3f8a9ca-1926-4d2f-aa3f-8f88947fde44" providerId="ADAL" clId="{3414644B-8325-4E35-B981-47C5B9FE6854}" dt="2025-06-16T09:45:32.266" v="11000" actId="1076"/>
          <ac:spMkLst>
            <pc:docMk/>
            <pc:sldMk cId="159623823" sldId="349"/>
            <ac:spMk id="29" creationId="{B89C7E5F-231A-6398-0F77-DE3697DC9EA8}"/>
          </ac:spMkLst>
        </pc:spChg>
        <pc:spChg chg="add mod">
          <ac:chgData name="Ranjan, Alok" userId="d3f8a9ca-1926-4d2f-aa3f-8f88947fde44" providerId="ADAL" clId="{3414644B-8325-4E35-B981-47C5B9FE6854}" dt="2025-06-16T09:46:17.216" v="11004" actId="1076"/>
          <ac:spMkLst>
            <pc:docMk/>
            <pc:sldMk cId="159623823" sldId="349"/>
            <ac:spMk id="30" creationId="{2B93483D-DFE4-6D07-59A1-3BC59970DD54}"/>
          </ac:spMkLst>
        </pc:spChg>
        <pc:spChg chg="add mod">
          <ac:chgData name="Ranjan, Alok" userId="d3f8a9ca-1926-4d2f-aa3f-8f88947fde44" providerId="ADAL" clId="{3414644B-8325-4E35-B981-47C5B9FE6854}" dt="2025-06-16T09:46:25.061" v="11005" actId="1076"/>
          <ac:spMkLst>
            <pc:docMk/>
            <pc:sldMk cId="159623823" sldId="349"/>
            <ac:spMk id="31" creationId="{C7A04517-8D66-7170-CE34-11382843E3BD}"/>
          </ac:spMkLst>
        </pc:spChg>
        <pc:spChg chg="add mod">
          <ac:chgData name="Ranjan, Alok" userId="d3f8a9ca-1926-4d2f-aa3f-8f88947fde44" providerId="ADAL" clId="{3414644B-8325-4E35-B981-47C5B9FE6854}" dt="2025-06-16T09:40:59.730" v="10937" actId="123"/>
          <ac:spMkLst>
            <pc:docMk/>
            <pc:sldMk cId="159623823" sldId="349"/>
            <ac:spMk id="32" creationId="{B21D6BEF-B1B6-D9EC-8EE0-7611CB8E167A}"/>
          </ac:spMkLst>
        </pc:spChg>
        <pc:spChg chg="add mod">
          <ac:chgData name="Ranjan, Alok" userId="d3f8a9ca-1926-4d2f-aa3f-8f88947fde44" providerId="ADAL" clId="{3414644B-8325-4E35-B981-47C5B9FE6854}" dt="2025-06-16T09:46:01.978" v="11003" actId="1076"/>
          <ac:spMkLst>
            <pc:docMk/>
            <pc:sldMk cId="159623823" sldId="349"/>
            <ac:spMk id="33" creationId="{37B9864A-CD19-5158-7276-8AF2BF29F791}"/>
          </ac:spMkLst>
        </pc:spChg>
        <pc:spChg chg="add del mod">
          <ac:chgData name="Ranjan, Alok" userId="d3f8a9ca-1926-4d2f-aa3f-8f88947fde44" providerId="ADAL" clId="{3414644B-8325-4E35-B981-47C5B9FE6854}" dt="2025-06-16T09:45:32.266" v="11000" actId="1076"/>
          <ac:spMkLst>
            <pc:docMk/>
            <pc:sldMk cId="159623823" sldId="349"/>
            <ac:spMk id="34" creationId="{96B057AD-D26F-32F7-6BCD-1AF735975E9B}"/>
          </ac:spMkLst>
        </pc:spChg>
        <pc:spChg chg="add mod">
          <ac:chgData name="Ranjan, Alok" userId="d3f8a9ca-1926-4d2f-aa3f-8f88947fde44" providerId="ADAL" clId="{3414644B-8325-4E35-B981-47C5B9FE6854}" dt="2025-06-16T09:46:17.216" v="11004" actId="1076"/>
          <ac:spMkLst>
            <pc:docMk/>
            <pc:sldMk cId="159623823" sldId="349"/>
            <ac:spMk id="35" creationId="{DA869E13-FB4A-3DBC-043B-0D076FF33EB7}"/>
          </ac:spMkLst>
        </pc:spChg>
        <pc:spChg chg="add mod">
          <ac:chgData name="Ranjan, Alok" userId="d3f8a9ca-1926-4d2f-aa3f-8f88947fde44" providerId="ADAL" clId="{3414644B-8325-4E35-B981-47C5B9FE6854}" dt="2025-06-16T09:46:25.061" v="11005" actId="1076"/>
          <ac:spMkLst>
            <pc:docMk/>
            <pc:sldMk cId="159623823" sldId="349"/>
            <ac:spMk id="36" creationId="{7A5537CD-0AFC-BC89-D3FA-B83C9AC75822}"/>
          </ac:spMkLst>
        </pc:spChg>
        <pc:picChg chg="add mod">
          <ac:chgData name="Ranjan, Alok" userId="d3f8a9ca-1926-4d2f-aa3f-8f88947fde44" providerId="ADAL" clId="{3414644B-8325-4E35-B981-47C5B9FE6854}" dt="2025-06-16T09:46:25.061" v="11005" actId="1076"/>
          <ac:picMkLst>
            <pc:docMk/>
            <pc:sldMk cId="159623823" sldId="349"/>
            <ac:picMk id="8" creationId="{3DEEB4C1-E3F0-1703-04F0-CFA0ADA5C278}"/>
          </ac:picMkLst>
        </pc:picChg>
        <pc:picChg chg="add mod">
          <ac:chgData name="Ranjan, Alok" userId="d3f8a9ca-1926-4d2f-aa3f-8f88947fde44" providerId="ADAL" clId="{3414644B-8325-4E35-B981-47C5B9FE6854}" dt="2025-06-16T09:46:17.216" v="11004" actId="1076"/>
          <ac:picMkLst>
            <pc:docMk/>
            <pc:sldMk cId="159623823" sldId="349"/>
            <ac:picMk id="12" creationId="{B6DA8125-BBBE-705B-67D0-32D62121E5B1}"/>
          </ac:picMkLst>
        </pc:picChg>
        <pc:picChg chg="add mod">
          <ac:chgData name="Ranjan, Alok" userId="d3f8a9ca-1926-4d2f-aa3f-8f88947fde44" providerId="ADAL" clId="{3414644B-8325-4E35-B981-47C5B9FE6854}" dt="2025-06-16T09:45:32.266" v="11000" actId="1076"/>
          <ac:picMkLst>
            <pc:docMk/>
            <pc:sldMk cId="159623823" sldId="349"/>
            <ac:picMk id="16" creationId="{6F6A34F9-CEC6-730C-3408-0E53298C16BA}"/>
          </ac:picMkLst>
        </pc:picChg>
        <pc:picChg chg="add mod">
          <ac:chgData name="Ranjan, Alok" userId="d3f8a9ca-1926-4d2f-aa3f-8f88947fde44" providerId="ADAL" clId="{3414644B-8325-4E35-B981-47C5B9FE6854}" dt="2025-06-16T09:46:01.978" v="11003" actId="1076"/>
          <ac:picMkLst>
            <pc:docMk/>
            <pc:sldMk cId="159623823" sldId="349"/>
            <ac:picMk id="20" creationId="{CB713A9A-6DC8-3E44-88C7-A1D3DEBB2EE0}"/>
          </ac:picMkLst>
        </pc:picChg>
        <pc:picChg chg="add mod">
          <ac:chgData name="Ranjan, Alok" userId="d3f8a9ca-1926-4d2f-aa3f-8f88947fde44" providerId="ADAL" clId="{3414644B-8325-4E35-B981-47C5B9FE6854}" dt="2025-06-16T09:38:33.151" v="10890" actId="1076"/>
          <ac:picMkLst>
            <pc:docMk/>
            <pc:sldMk cId="159623823" sldId="349"/>
            <ac:picMk id="22" creationId="{3D75778C-32BA-B517-18FD-1B05389BEA17}"/>
          </ac:picMkLst>
        </pc:picChg>
      </pc:sldChg>
      <pc:sldChg chg="new del">
        <pc:chgData name="Ranjan, Alok" userId="d3f8a9ca-1926-4d2f-aa3f-8f88947fde44" providerId="ADAL" clId="{3414644B-8325-4E35-B981-47C5B9FE6854}" dt="2025-06-16T09:46:54.350" v="11006" actId="47"/>
        <pc:sldMkLst>
          <pc:docMk/>
          <pc:sldMk cId="1020502009" sldId="350"/>
        </pc:sldMkLst>
      </pc:sldChg>
      <pc:sldChg chg="addSp delSp modSp add del mod ord">
        <pc:chgData name="Ranjan, Alok" userId="d3f8a9ca-1926-4d2f-aa3f-8f88947fde44" providerId="ADAL" clId="{3414644B-8325-4E35-B981-47C5B9FE6854}" dt="2025-06-15T09:45:21.189" v="7819" actId="47"/>
        <pc:sldMkLst>
          <pc:docMk/>
          <pc:sldMk cId="2358951171" sldId="543"/>
        </pc:sldMkLst>
      </pc:sldChg>
      <pc:sldMasterChg chg="addSldLayout delSldLayout modSldLayout">
        <pc:chgData name="Ranjan, Alok" userId="d3f8a9ca-1926-4d2f-aa3f-8f88947fde44" providerId="ADAL" clId="{3414644B-8325-4E35-B981-47C5B9FE6854}" dt="2025-06-15T09:45:21.189" v="7819" actId="47"/>
        <pc:sldMasterMkLst>
          <pc:docMk/>
          <pc:sldMasterMk cId="1195103446" sldId="2147483648"/>
        </pc:sldMasterMkLst>
        <pc:sldLayoutChg chg="addSp delSp modSp add del mod">
          <pc:chgData name="Ranjan, Alok" userId="d3f8a9ca-1926-4d2f-aa3f-8f88947fde44" providerId="ADAL" clId="{3414644B-8325-4E35-B981-47C5B9FE6854}" dt="2025-06-15T09:41:17.333" v="7776" actId="47"/>
          <pc:sldLayoutMkLst>
            <pc:docMk/>
            <pc:sldMasterMk cId="1195103446" sldId="2147483648"/>
            <pc:sldLayoutMk cId="1414985008" sldId="2147483744"/>
          </pc:sldLayoutMkLst>
        </pc:sldLayoutChg>
        <pc:sldLayoutChg chg="addSp delSp modSp del mod">
          <pc:chgData name="Ranjan, Alok" userId="d3f8a9ca-1926-4d2f-aa3f-8f88947fde44" providerId="ADAL" clId="{3414644B-8325-4E35-B981-47C5B9FE6854}" dt="2025-06-15T09:45:21.189" v="7819" actId="47"/>
          <pc:sldLayoutMkLst>
            <pc:docMk/>
            <pc:sldMasterMk cId="1195103446" sldId="2147483648"/>
            <pc:sldLayoutMk cId="3809019829" sldId="2147483744"/>
          </pc:sldLayoutMkLst>
        </pc:sldLayoutChg>
      </pc:sldMasterChg>
      <pc:sldMasterChg chg="del delSldLayout">
        <pc:chgData name="Ranjan, Alok" userId="d3f8a9ca-1926-4d2f-aa3f-8f88947fde44" providerId="ADAL" clId="{3414644B-8325-4E35-B981-47C5B9FE6854}" dt="2025-06-15T13:07:04.384" v="8113" actId="47"/>
        <pc:sldMasterMkLst>
          <pc:docMk/>
          <pc:sldMasterMk cId="2248446350" sldId="2147483745"/>
        </pc:sldMasterMkLst>
        <pc:sldLayoutChg chg="del">
          <pc:chgData name="Ranjan, Alok" userId="d3f8a9ca-1926-4d2f-aa3f-8f88947fde44" providerId="ADAL" clId="{3414644B-8325-4E35-B981-47C5B9FE6854}" dt="2025-06-15T13:07:04.384" v="8113" actId="47"/>
          <pc:sldLayoutMkLst>
            <pc:docMk/>
            <pc:sldMasterMk cId="2248446350" sldId="2147483745"/>
            <pc:sldLayoutMk cId="3028276959" sldId="2147483746"/>
          </pc:sldLayoutMkLst>
        </pc:sldLayoutChg>
        <pc:sldLayoutChg chg="del">
          <pc:chgData name="Ranjan, Alok" userId="d3f8a9ca-1926-4d2f-aa3f-8f88947fde44" providerId="ADAL" clId="{3414644B-8325-4E35-B981-47C5B9FE6854}" dt="2025-06-15T13:07:04.384" v="8113" actId="47"/>
          <pc:sldLayoutMkLst>
            <pc:docMk/>
            <pc:sldMasterMk cId="2248446350" sldId="2147483745"/>
            <pc:sldLayoutMk cId="703886091" sldId="2147483747"/>
          </pc:sldLayoutMkLst>
        </pc:sldLayoutChg>
        <pc:sldLayoutChg chg="del">
          <pc:chgData name="Ranjan, Alok" userId="d3f8a9ca-1926-4d2f-aa3f-8f88947fde44" providerId="ADAL" clId="{3414644B-8325-4E35-B981-47C5B9FE6854}" dt="2025-06-15T13:07:04.384" v="8113" actId="47"/>
          <pc:sldLayoutMkLst>
            <pc:docMk/>
            <pc:sldMasterMk cId="2248446350" sldId="2147483745"/>
            <pc:sldLayoutMk cId="1451759830" sldId="2147483748"/>
          </pc:sldLayoutMkLst>
        </pc:sldLayoutChg>
        <pc:sldLayoutChg chg="del">
          <pc:chgData name="Ranjan, Alok" userId="d3f8a9ca-1926-4d2f-aa3f-8f88947fde44" providerId="ADAL" clId="{3414644B-8325-4E35-B981-47C5B9FE6854}" dt="2025-06-15T13:07:04.384" v="8113" actId="47"/>
          <pc:sldLayoutMkLst>
            <pc:docMk/>
            <pc:sldMasterMk cId="2248446350" sldId="2147483745"/>
            <pc:sldLayoutMk cId="3900899143" sldId="2147483749"/>
          </pc:sldLayoutMkLst>
        </pc:sldLayoutChg>
        <pc:sldLayoutChg chg="del">
          <pc:chgData name="Ranjan, Alok" userId="d3f8a9ca-1926-4d2f-aa3f-8f88947fde44" providerId="ADAL" clId="{3414644B-8325-4E35-B981-47C5B9FE6854}" dt="2025-06-15T13:07:04.384" v="8113" actId="47"/>
          <pc:sldLayoutMkLst>
            <pc:docMk/>
            <pc:sldMasterMk cId="2248446350" sldId="2147483745"/>
            <pc:sldLayoutMk cId="3088859505" sldId="2147483750"/>
          </pc:sldLayoutMkLst>
        </pc:sldLayoutChg>
        <pc:sldLayoutChg chg="del">
          <pc:chgData name="Ranjan, Alok" userId="d3f8a9ca-1926-4d2f-aa3f-8f88947fde44" providerId="ADAL" clId="{3414644B-8325-4E35-B981-47C5B9FE6854}" dt="2025-06-15T13:07:04.384" v="8113" actId="47"/>
          <pc:sldLayoutMkLst>
            <pc:docMk/>
            <pc:sldMasterMk cId="2248446350" sldId="2147483745"/>
            <pc:sldLayoutMk cId="463392012" sldId="2147483751"/>
          </pc:sldLayoutMkLst>
        </pc:sldLayoutChg>
        <pc:sldLayoutChg chg="del">
          <pc:chgData name="Ranjan, Alok" userId="d3f8a9ca-1926-4d2f-aa3f-8f88947fde44" providerId="ADAL" clId="{3414644B-8325-4E35-B981-47C5B9FE6854}" dt="2025-06-15T13:07:04.384" v="8113" actId="47"/>
          <pc:sldLayoutMkLst>
            <pc:docMk/>
            <pc:sldMasterMk cId="2248446350" sldId="2147483745"/>
            <pc:sldLayoutMk cId="1576548395" sldId="2147483752"/>
          </pc:sldLayoutMkLst>
        </pc:sldLayoutChg>
        <pc:sldLayoutChg chg="del">
          <pc:chgData name="Ranjan, Alok" userId="d3f8a9ca-1926-4d2f-aa3f-8f88947fde44" providerId="ADAL" clId="{3414644B-8325-4E35-B981-47C5B9FE6854}" dt="2025-06-15T13:07:04.384" v="8113" actId="47"/>
          <pc:sldLayoutMkLst>
            <pc:docMk/>
            <pc:sldMasterMk cId="2248446350" sldId="2147483745"/>
            <pc:sldLayoutMk cId="1154236779" sldId="2147483753"/>
          </pc:sldLayoutMkLst>
        </pc:sldLayoutChg>
        <pc:sldLayoutChg chg="del">
          <pc:chgData name="Ranjan, Alok" userId="d3f8a9ca-1926-4d2f-aa3f-8f88947fde44" providerId="ADAL" clId="{3414644B-8325-4E35-B981-47C5B9FE6854}" dt="2025-06-15T13:07:04.384" v="8113" actId="47"/>
          <pc:sldLayoutMkLst>
            <pc:docMk/>
            <pc:sldMasterMk cId="2248446350" sldId="2147483745"/>
            <pc:sldLayoutMk cId="21661945" sldId="2147483754"/>
          </pc:sldLayoutMkLst>
        </pc:sldLayoutChg>
        <pc:sldLayoutChg chg="del">
          <pc:chgData name="Ranjan, Alok" userId="d3f8a9ca-1926-4d2f-aa3f-8f88947fde44" providerId="ADAL" clId="{3414644B-8325-4E35-B981-47C5B9FE6854}" dt="2025-06-15T13:07:04.384" v="8113" actId="47"/>
          <pc:sldLayoutMkLst>
            <pc:docMk/>
            <pc:sldMasterMk cId="2248446350" sldId="2147483745"/>
            <pc:sldLayoutMk cId="983310744" sldId="2147483755"/>
          </pc:sldLayoutMkLst>
        </pc:sldLayoutChg>
        <pc:sldLayoutChg chg="del">
          <pc:chgData name="Ranjan, Alok" userId="d3f8a9ca-1926-4d2f-aa3f-8f88947fde44" providerId="ADAL" clId="{3414644B-8325-4E35-B981-47C5B9FE6854}" dt="2025-06-15T13:07:04.384" v="8113" actId="47"/>
          <pc:sldLayoutMkLst>
            <pc:docMk/>
            <pc:sldMasterMk cId="2248446350" sldId="2147483745"/>
            <pc:sldLayoutMk cId="2513746094" sldId="2147483756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8A36F0-64B0-4BA0-AC30-8F6921D3CB8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5A0FFED-936F-4E1B-A4A9-B463FEF2EF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 Summary</a:t>
          </a:r>
        </a:p>
      </dgm:t>
    </dgm:pt>
    <dgm:pt modelId="{F6176994-683F-493A-88FC-FE1E0AD1E8AE}" type="parTrans" cxnId="{8655AE3A-E45D-4487-B759-88E67B80C719}">
      <dgm:prSet/>
      <dgm:spPr/>
      <dgm:t>
        <a:bodyPr/>
        <a:lstStyle/>
        <a:p>
          <a:endParaRPr lang="en-US"/>
        </a:p>
      </dgm:t>
    </dgm:pt>
    <dgm:pt modelId="{B05A401C-C1BC-4264-A3AA-2A69A7432C8C}" type="sibTrans" cxnId="{8655AE3A-E45D-4487-B759-88E67B80C719}">
      <dgm:prSet/>
      <dgm:spPr/>
      <dgm:t>
        <a:bodyPr/>
        <a:lstStyle/>
        <a:p>
          <a:endParaRPr lang="en-US"/>
        </a:p>
      </dgm:t>
    </dgm:pt>
    <dgm:pt modelId="{D87913AA-A62E-460C-9BF5-6DC7D92299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Business Problem Statement</a:t>
          </a:r>
        </a:p>
      </dgm:t>
    </dgm:pt>
    <dgm:pt modelId="{CF6C5051-167E-407F-910C-0A6E247E24A3}" type="parTrans" cxnId="{4DA6B991-8B2E-43D1-BC3A-7AC6A138701B}">
      <dgm:prSet/>
      <dgm:spPr/>
      <dgm:t>
        <a:bodyPr/>
        <a:lstStyle/>
        <a:p>
          <a:endParaRPr lang="en-US"/>
        </a:p>
      </dgm:t>
    </dgm:pt>
    <dgm:pt modelId="{C21A5266-797A-4A1B-B293-E43D6512E67F}" type="sibTrans" cxnId="{4DA6B991-8B2E-43D1-BC3A-7AC6A138701B}">
      <dgm:prSet/>
      <dgm:spPr/>
      <dgm:t>
        <a:bodyPr/>
        <a:lstStyle/>
        <a:p>
          <a:endParaRPr lang="en-US"/>
        </a:p>
      </dgm:t>
    </dgm:pt>
    <dgm:pt modelId="{6120DA80-D4ED-411C-B741-0582F05431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Technical Approach</a:t>
          </a:r>
        </a:p>
      </dgm:t>
    </dgm:pt>
    <dgm:pt modelId="{48CF6ADE-3E5D-4256-A92A-791FEE7B85FB}" type="parTrans" cxnId="{F9646B0D-EA5D-454E-B764-6376FFD046AF}">
      <dgm:prSet/>
      <dgm:spPr/>
      <dgm:t>
        <a:bodyPr/>
        <a:lstStyle/>
        <a:p>
          <a:endParaRPr lang="en-US"/>
        </a:p>
      </dgm:t>
    </dgm:pt>
    <dgm:pt modelId="{B278CED9-D416-4899-B02F-5FBDFE070EA3}" type="sibTrans" cxnId="{F9646B0D-EA5D-454E-B764-6376FFD046AF}">
      <dgm:prSet/>
      <dgm:spPr/>
      <dgm:t>
        <a:bodyPr/>
        <a:lstStyle/>
        <a:p>
          <a:endParaRPr lang="en-US"/>
        </a:p>
      </dgm:t>
    </dgm:pt>
    <dgm:pt modelId="{AC266342-CD3E-4F51-BACF-8D0D799480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Implemented Solutions &amp; Recommendations</a:t>
          </a:r>
        </a:p>
      </dgm:t>
    </dgm:pt>
    <dgm:pt modelId="{714CB377-A646-4D99-955F-FCFFF0619F92}" type="parTrans" cxnId="{86AB1FBD-BC2E-45CF-97F6-A12D365D635E}">
      <dgm:prSet/>
      <dgm:spPr/>
      <dgm:t>
        <a:bodyPr/>
        <a:lstStyle/>
        <a:p>
          <a:endParaRPr lang="en-US"/>
        </a:p>
      </dgm:t>
    </dgm:pt>
    <dgm:pt modelId="{B9D947FA-1FB4-48C7-8E5B-890F123B2CEC}" type="sibTrans" cxnId="{86AB1FBD-BC2E-45CF-97F6-A12D365D635E}">
      <dgm:prSet/>
      <dgm:spPr/>
      <dgm:t>
        <a:bodyPr/>
        <a:lstStyle/>
        <a:p>
          <a:endParaRPr lang="en-US"/>
        </a:p>
      </dgm:t>
    </dgm:pt>
    <dgm:pt modelId="{442A7C83-307B-429C-92A9-FF9982418B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Challenges</a:t>
          </a:r>
          <a:r>
            <a:rPr lang="en-US" baseline="0" dirty="0"/>
            <a:t> Faced</a:t>
          </a:r>
          <a:endParaRPr lang="en-US" dirty="0"/>
        </a:p>
      </dgm:t>
    </dgm:pt>
    <dgm:pt modelId="{F4321DA6-5A55-4C4D-8637-60D7776ACB50}" type="parTrans" cxnId="{359AFAA1-B965-4EAB-8250-F9671A03622B}">
      <dgm:prSet/>
      <dgm:spPr/>
      <dgm:t>
        <a:bodyPr/>
        <a:lstStyle/>
        <a:p>
          <a:endParaRPr lang="en-US"/>
        </a:p>
      </dgm:t>
    </dgm:pt>
    <dgm:pt modelId="{539B3317-3000-43F0-BD30-5BD2F5413A99}" type="sibTrans" cxnId="{359AFAA1-B965-4EAB-8250-F9671A03622B}">
      <dgm:prSet/>
      <dgm:spPr/>
      <dgm:t>
        <a:bodyPr/>
        <a:lstStyle/>
        <a:p>
          <a:endParaRPr lang="en-US"/>
        </a:p>
      </dgm:t>
    </dgm:pt>
    <dgm:pt modelId="{9B2144F8-7217-4E4E-87C1-5544D8D175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Resources</a:t>
          </a:r>
        </a:p>
      </dgm:t>
    </dgm:pt>
    <dgm:pt modelId="{F4BB520B-5D57-4C28-9993-4239E3531B26}" type="parTrans" cxnId="{F2B2C087-3811-49FD-92BC-F47793A09D6D}">
      <dgm:prSet/>
      <dgm:spPr/>
      <dgm:t>
        <a:bodyPr/>
        <a:lstStyle/>
        <a:p>
          <a:endParaRPr lang="en-US"/>
        </a:p>
      </dgm:t>
    </dgm:pt>
    <dgm:pt modelId="{0EE48BF7-6C18-4C20-B2A1-E94B34252DDD}" type="sibTrans" cxnId="{F2B2C087-3811-49FD-92BC-F47793A09D6D}">
      <dgm:prSet/>
      <dgm:spPr/>
      <dgm:t>
        <a:bodyPr/>
        <a:lstStyle/>
        <a:p>
          <a:endParaRPr lang="en-US"/>
        </a:p>
      </dgm:t>
    </dgm:pt>
    <dgm:pt modelId="{E5A5447F-DDB9-4A73-833E-8EBD1D7B16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Learnings</a:t>
          </a:r>
          <a:r>
            <a:rPr lang="en-US" baseline="0" dirty="0"/>
            <a:t> and Internship Impact</a:t>
          </a:r>
          <a:endParaRPr lang="en-US" dirty="0"/>
        </a:p>
      </dgm:t>
    </dgm:pt>
    <dgm:pt modelId="{30275F1A-51D3-4BAA-B0AD-C7D2F5CBE709}" type="sibTrans" cxnId="{0921D9E7-75CA-49BA-BDB5-6015DE64A01A}">
      <dgm:prSet/>
      <dgm:spPr/>
      <dgm:t>
        <a:bodyPr/>
        <a:lstStyle/>
        <a:p>
          <a:endParaRPr lang="en-US"/>
        </a:p>
      </dgm:t>
    </dgm:pt>
    <dgm:pt modelId="{77A1D006-A5E5-4F10-B46A-D6AB01188400}" type="parTrans" cxnId="{0921D9E7-75CA-49BA-BDB5-6015DE64A01A}">
      <dgm:prSet/>
      <dgm:spPr/>
      <dgm:t>
        <a:bodyPr/>
        <a:lstStyle/>
        <a:p>
          <a:endParaRPr lang="en-US"/>
        </a:p>
      </dgm:t>
    </dgm:pt>
    <dgm:pt modelId="{98F76889-C032-4894-9D95-EC4613DBE530}" type="pres">
      <dgm:prSet presAssocID="{548A36F0-64B0-4BA0-AC30-8F6921D3CB8A}" presName="root" presStyleCnt="0">
        <dgm:presLayoutVars>
          <dgm:dir/>
          <dgm:resizeHandles val="exact"/>
        </dgm:presLayoutVars>
      </dgm:prSet>
      <dgm:spPr/>
    </dgm:pt>
    <dgm:pt modelId="{BB7C500E-8C0D-42D9-9BB4-4ECA7B0E5F72}" type="pres">
      <dgm:prSet presAssocID="{55A0FFED-936F-4E1B-A4A9-B463FEF2EF12}" presName="compNode" presStyleCnt="0"/>
      <dgm:spPr/>
    </dgm:pt>
    <dgm:pt modelId="{3F620199-BBD1-42DC-9885-2526247EF22C}" type="pres">
      <dgm:prSet presAssocID="{55A0FFED-936F-4E1B-A4A9-B463FEF2EF12}" presName="bgRect" presStyleLbl="bgShp" presStyleIdx="0" presStyleCnt="7"/>
      <dgm:spPr/>
    </dgm:pt>
    <dgm:pt modelId="{AC3A3436-F1F0-4519-912F-A64861A67C4E}" type="pres">
      <dgm:prSet presAssocID="{55A0FFED-936F-4E1B-A4A9-B463FEF2EF12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F2A7EDE-17A8-4C63-A74D-B116AE5072A4}" type="pres">
      <dgm:prSet presAssocID="{55A0FFED-936F-4E1B-A4A9-B463FEF2EF12}" presName="spaceRect" presStyleCnt="0"/>
      <dgm:spPr/>
    </dgm:pt>
    <dgm:pt modelId="{3B02ADDE-A198-43FD-AA1B-C6C4D0E2F731}" type="pres">
      <dgm:prSet presAssocID="{55A0FFED-936F-4E1B-A4A9-B463FEF2EF12}" presName="parTx" presStyleLbl="revTx" presStyleIdx="0" presStyleCnt="7">
        <dgm:presLayoutVars>
          <dgm:chMax val="0"/>
          <dgm:chPref val="0"/>
        </dgm:presLayoutVars>
      </dgm:prSet>
      <dgm:spPr/>
    </dgm:pt>
    <dgm:pt modelId="{F17E13A3-4CEF-423E-B6B2-85E4FFAEA04C}" type="pres">
      <dgm:prSet presAssocID="{B05A401C-C1BC-4264-A3AA-2A69A7432C8C}" presName="sibTrans" presStyleCnt="0"/>
      <dgm:spPr/>
    </dgm:pt>
    <dgm:pt modelId="{74AEF434-D52F-464E-8E52-D74CB5CF6D85}" type="pres">
      <dgm:prSet presAssocID="{D87913AA-A62E-460C-9BF5-6DC7D92299D7}" presName="compNode" presStyleCnt="0"/>
      <dgm:spPr/>
    </dgm:pt>
    <dgm:pt modelId="{2E5AD764-4A61-42E7-A6B2-0C0D1187A755}" type="pres">
      <dgm:prSet presAssocID="{D87913AA-A62E-460C-9BF5-6DC7D92299D7}" presName="bgRect" presStyleLbl="bgShp" presStyleIdx="1" presStyleCnt="7"/>
      <dgm:spPr/>
    </dgm:pt>
    <dgm:pt modelId="{AD8973F5-871D-4424-8A1F-8749F4382031}" type="pres">
      <dgm:prSet presAssocID="{D87913AA-A62E-460C-9BF5-6DC7D92299D7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497F51F-99E5-4112-BB38-B9607B5C85E5}" type="pres">
      <dgm:prSet presAssocID="{D87913AA-A62E-460C-9BF5-6DC7D92299D7}" presName="spaceRect" presStyleCnt="0"/>
      <dgm:spPr/>
    </dgm:pt>
    <dgm:pt modelId="{7BF1DABD-EC01-4249-91BD-5AFD12D48CD3}" type="pres">
      <dgm:prSet presAssocID="{D87913AA-A62E-460C-9BF5-6DC7D92299D7}" presName="parTx" presStyleLbl="revTx" presStyleIdx="1" presStyleCnt="7">
        <dgm:presLayoutVars>
          <dgm:chMax val="0"/>
          <dgm:chPref val="0"/>
        </dgm:presLayoutVars>
      </dgm:prSet>
      <dgm:spPr/>
    </dgm:pt>
    <dgm:pt modelId="{D3CB3408-F4DA-4DBA-BD6A-68D0AC8571EB}" type="pres">
      <dgm:prSet presAssocID="{C21A5266-797A-4A1B-B293-E43D6512E67F}" presName="sibTrans" presStyleCnt="0"/>
      <dgm:spPr/>
    </dgm:pt>
    <dgm:pt modelId="{E665A905-5387-43E5-8F7B-15542C917F29}" type="pres">
      <dgm:prSet presAssocID="{6120DA80-D4ED-411C-B741-0582F054312B}" presName="compNode" presStyleCnt="0"/>
      <dgm:spPr/>
    </dgm:pt>
    <dgm:pt modelId="{8891902F-66BC-46F0-A4F1-44D91396BE89}" type="pres">
      <dgm:prSet presAssocID="{6120DA80-D4ED-411C-B741-0582F054312B}" presName="bgRect" presStyleLbl="bgShp" presStyleIdx="2" presStyleCnt="7"/>
      <dgm:spPr/>
    </dgm:pt>
    <dgm:pt modelId="{0B4FD717-5CD3-47D3-ACC9-65FACE152B33}" type="pres">
      <dgm:prSet presAssocID="{6120DA80-D4ED-411C-B741-0582F054312B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277D0EF-6792-42FF-A1AD-4BA1870637E6}" type="pres">
      <dgm:prSet presAssocID="{6120DA80-D4ED-411C-B741-0582F054312B}" presName="spaceRect" presStyleCnt="0"/>
      <dgm:spPr/>
    </dgm:pt>
    <dgm:pt modelId="{E2C4DF26-9288-48AE-B60D-E832D3063824}" type="pres">
      <dgm:prSet presAssocID="{6120DA80-D4ED-411C-B741-0582F054312B}" presName="parTx" presStyleLbl="revTx" presStyleIdx="2" presStyleCnt="7">
        <dgm:presLayoutVars>
          <dgm:chMax val="0"/>
          <dgm:chPref val="0"/>
        </dgm:presLayoutVars>
      </dgm:prSet>
      <dgm:spPr/>
    </dgm:pt>
    <dgm:pt modelId="{D010F8F3-C574-484B-9D16-2B158D83564A}" type="pres">
      <dgm:prSet presAssocID="{B278CED9-D416-4899-B02F-5FBDFE070EA3}" presName="sibTrans" presStyleCnt="0"/>
      <dgm:spPr/>
    </dgm:pt>
    <dgm:pt modelId="{41D0A9C8-DCB8-4A66-8B65-3A16BB82484F}" type="pres">
      <dgm:prSet presAssocID="{AC266342-CD3E-4F51-BACF-8D0D799480F7}" presName="compNode" presStyleCnt="0"/>
      <dgm:spPr/>
    </dgm:pt>
    <dgm:pt modelId="{708FB76F-C1E7-42FB-B0FD-FB7D6028EB7A}" type="pres">
      <dgm:prSet presAssocID="{AC266342-CD3E-4F51-BACF-8D0D799480F7}" presName="bgRect" presStyleLbl="bgShp" presStyleIdx="3" presStyleCnt="7"/>
      <dgm:spPr/>
    </dgm:pt>
    <dgm:pt modelId="{992FDD8D-A8E4-43D8-B74A-B1A35A7DF290}" type="pres">
      <dgm:prSet presAssocID="{AC266342-CD3E-4F51-BACF-8D0D799480F7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7DC162D3-8C1D-44EF-8D77-98ACC1556161}" type="pres">
      <dgm:prSet presAssocID="{AC266342-CD3E-4F51-BACF-8D0D799480F7}" presName="spaceRect" presStyleCnt="0"/>
      <dgm:spPr/>
    </dgm:pt>
    <dgm:pt modelId="{7F7DB13A-B4B8-4335-A8D1-D5C7870276A0}" type="pres">
      <dgm:prSet presAssocID="{AC266342-CD3E-4F51-BACF-8D0D799480F7}" presName="parTx" presStyleLbl="revTx" presStyleIdx="3" presStyleCnt="7">
        <dgm:presLayoutVars>
          <dgm:chMax val="0"/>
          <dgm:chPref val="0"/>
        </dgm:presLayoutVars>
      </dgm:prSet>
      <dgm:spPr/>
    </dgm:pt>
    <dgm:pt modelId="{94760FDE-FE26-42D6-8C02-7C2594E24E1D}" type="pres">
      <dgm:prSet presAssocID="{B9D947FA-1FB4-48C7-8E5B-890F123B2CEC}" presName="sibTrans" presStyleCnt="0"/>
      <dgm:spPr/>
    </dgm:pt>
    <dgm:pt modelId="{96865AAD-9C1B-4FF5-B9FA-35AC61F97213}" type="pres">
      <dgm:prSet presAssocID="{442A7C83-307B-429C-92A9-FF9982418B96}" presName="compNode" presStyleCnt="0"/>
      <dgm:spPr/>
    </dgm:pt>
    <dgm:pt modelId="{662A7DB6-96E3-41F7-B84F-978981BF1C28}" type="pres">
      <dgm:prSet presAssocID="{442A7C83-307B-429C-92A9-FF9982418B96}" presName="bgRect" presStyleLbl="bgShp" presStyleIdx="4" presStyleCnt="7"/>
      <dgm:spPr/>
    </dgm:pt>
    <dgm:pt modelId="{97AC0F6D-9E0F-468A-9C1B-E2425F6C1289}" type="pres">
      <dgm:prSet presAssocID="{442A7C83-307B-429C-92A9-FF9982418B96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BB1A4A0-8375-44A2-84D2-91DDEC9417AE}" type="pres">
      <dgm:prSet presAssocID="{442A7C83-307B-429C-92A9-FF9982418B96}" presName="spaceRect" presStyleCnt="0"/>
      <dgm:spPr/>
    </dgm:pt>
    <dgm:pt modelId="{187005C6-9AF0-4AC5-BF33-299EA31F56F2}" type="pres">
      <dgm:prSet presAssocID="{442A7C83-307B-429C-92A9-FF9982418B96}" presName="parTx" presStyleLbl="revTx" presStyleIdx="4" presStyleCnt="7">
        <dgm:presLayoutVars>
          <dgm:chMax val="0"/>
          <dgm:chPref val="0"/>
        </dgm:presLayoutVars>
      </dgm:prSet>
      <dgm:spPr/>
    </dgm:pt>
    <dgm:pt modelId="{6A7EFED9-F57C-4EFB-A08C-7B56A9F4A0D9}" type="pres">
      <dgm:prSet presAssocID="{539B3317-3000-43F0-BD30-5BD2F5413A99}" presName="sibTrans" presStyleCnt="0"/>
      <dgm:spPr/>
    </dgm:pt>
    <dgm:pt modelId="{5B4DB036-F979-434F-8575-49F905D7D312}" type="pres">
      <dgm:prSet presAssocID="{9B2144F8-7217-4E4E-87C1-5544D8D1752A}" presName="compNode" presStyleCnt="0"/>
      <dgm:spPr/>
    </dgm:pt>
    <dgm:pt modelId="{7A79551B-B5AD-4A68-BE50-FC0384A34FAB}" type="pres">
      <dgm:prSet presAssocID="{9B2144F8-7217-4E4E-87C1-5544D8D1752A}" presName="bgRect" presStyleLbl="bgShp" presStyleIdx="5" presStyleCnt="7"/>
      <dgm:spPr/>
    </dgm:pt>
    <dgm:pt modelId="{9CD23BD6-56D7-4964-AE6C-FDD16615BE82}" type="pres">
      <dgm:prSet presAssocID="{9B2144F8-7217-4E4E-87C1-5544D8D1752A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09AC125-62AC-4356-8C72-9BC34CE337F6}" type="pres">
      <dgm:prSet presAssocID="{9B2144F8-7217-4E4E-87C1-5544D8D1752A}" presName="spaceRect" presStyleCnt="0"/>
      <dgm:spPr/>
    </dgm:pt>
    <dgm:pt modelId="{669C5061-2D2A-4915-A4D5-406BC01B944E}" type="pres">
      <dgm:prSet presAssocID="{9B2144F8-7217-4E4E-87C1-5544D8D1752A}" presName="parTx" presStyleLbl="revTx" presStyleIdx="5" presStyleCnt="7">
        <dgm:presLayoutVars>
          <dgm:chMax val="0"/>
          <dgm:chPref val="0"/>
        </dgm:presLayoutVars>
      </dgm:prSet>
      <dgm:spPr/>
    </dgm:pt>
    <dgm:pt modelId="{2921D1DD-9A5A-4772-9A59-5B11481D727A}" type="pres">
      <dgm:prSet presAssocID="{0EE48BF7-6C18-4C20-B2A1-E94B34252DDD}" presName="sibTrans" presStyleCnt="0"/>
      <dgm:spPr/>
    </dgm:pt>
    <dgm:pt modelId="{81E7D244-DCEB-4608-AF12-EC72050B7AB5}" type="pres">
      <dgm:prSet presAssocID="{E5A5447F-DDB9-4A73-833E-8EBD1D7B16B1}" presName="compNode" presStyleCnt="0"/>
      <dgm:spPr/>
    </dgm:pt>
    <dgm:pt modelId="{C20F8133-5F09-4E41-ACD3-1966F2955B94}" type="pres">
      <dgm:prSet presAssocID="{E5A5447F-DDB9-4A73-833E-8EBD1D7B16B1}" presName="bgRect" presStyleLbl="bgShp" presStyleIdx="6" presStyleCnt="7"/>
      <dgm:spPr/>
    </dgm:pt>
    <dgm:pt modelId="{C219A8C7-114C-4021-97FA-AEF48064AEE7}" type="pres">
      <dgm:prSet presAssocID="{E5A5447F-DDB9-4A73-833E-8EBD1D7B16B1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</dgm:pt>
    <dgm:pt modelId="{05AC2935-8543-4F92-BF80-D5AAF0B2C463}" type="pres">
      <dgm:prSet presAssocID="{E5A5447F-DDB9-4A73-833E-8EBD1D7B16B1}" presName="spaceRect" presStyleCnt="0"/>
      <dgm:spPr/>
    </dgm:pt>
    <dgm:pt modelId="{C4C30CE6-188B-4EF3-8467-98EFBCC4C89B}" type="pres">
      <dgm:prSet presAssocID="{E5A5447F-DDB9-4A73-833E-8EBD1D7B16B1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7DDF2A0D-F6D2-46BA-BA8E-031FFD8DCE12}" type="presOf" srcId="{D87913AA-A62E-460C-9BF5-6DC7D92299D7}" destId="{7BF1DABD-EC01-4249-91BD-5AFD12D48CD3}" srcOrd="0" destOrd="0" presId="urn:microsoft.com/office/officeart/2018/2/layout/IconVerticalSolidList"/>
    <dgm:cxn modelId="{F9646B0D-EA5D-454E-B764-6376FFD046AF}" srcId="{548A36F0-64B0-4BA0-AC30-8F6921D3CB8A}" destId="{6120DA80-D4ED-411C-B741-0582F054312B}" srcOrd="2" destOrd="0" parTransId="{48CF6ADE-3E5D-4256-A92A-791FEE7B85FB}" sibTransId="{B278CED9-D416-4899-B02F-5FBDFE070EA3}"/>
    <dgm:cxn modelId="{68D7B820-8B9D-4BF7-95B1-9FF80F914E0F}" type="presOf" srcId="{6120DA80-D4ED-411C-B741-0582F054312B}" destId="{E2C4DF26-9288-48AE-B60D-E832D3063824}" srcOrd="0" destOrd="0" presId="urn:microsoft.com/office/officeart/2018/2/layout/IconVerticalSolidList"/>
    <dgm:cxn modelId="{8655AE3A-E45D-4487-B759-88E67B80C719}" srcId="{548A36F0-64B0-4BA0-AC30-8F6921D3CB8A}" destId="{55A0FFED-936F-4E1B-A4A9-B463FEF2EF12}" srcOrd="0" destOrd="0" parTransId="{F6176994-683F-493A-88FC-FE1E0AD1E8AE}" sibTransId="{B05A401C-C1BC-4264-A3AA-2A69A7432C8C}"/>
    <dgm:cxn modelId="{F82E8140-7E75-4091-940B-8F3855ED737B}" type="presOf" srcId="{9B2144F8-7217-4E4E-87C1-5544D8D1752A}" destId="{669C5061-2D2A-4915-A4D5-406BC01B944E}" srcOrd="0" destOrd="0" presId="urn:microsoft.com/office/officeart/2018/2/layout/IconVerticalSolidList"/>
    <dgm:cxn modelId="{3796DF45-658E-4EA7-ADA6-7C2B34ADDC9A}" type="presOf" srcId="{548A36F0-64B0-4BA0-AC30-8F6921D3CB8A}" destId="{98F76889-C032-4894-9D95-EC4613DBE530}" srcOrd="0" destOrd="0" presId="urn:microsoft.com/office/officeart/2018/2/layout/IconVerticalSolidList"/>
    <dgm:cxn modelId="{5E093B54-0BE2-4602-BF8F-C09CF16F0038}" type="presOf" srcId="{E5A5447F-DDB9-4A73-833E-8EBD1D7B16B1}" destId="{C4C30CE6-188B-4EF3-8467-98EFBCC4C89B}" srcOrd="0" destOrd="0" presId="urn:microsoft.com/office/officeart/2018/2/layout/IconVerticalSolidList"/>
    <dgm:cxn modelId="{1336ED80-1462-45B5-88D6-A1FF79CCE713}" type="presOf" srcId="{AC266342-CD3E-4F51-BACF-8D0D799480F7}" destId="{7F7DB13A-B4B8-4335-A8D1-D5C7870276A0}" srcOrd="0" destOrd="0" presId="urn:microsoft.com/office/officeart/2018/2/layout/IconVerticalSolidList"/>
    <dgm:cxn modelId="{F2B2C087-3811-49FD-92BC-F47793A09D6D}" srcId="{548A36F0-64B0-4BA0-AC30-8F6921D3CB8A}" destId="{9B2144F8-7217-4E4E-87C1-5544D8D1752A}" srcOrd="5" destOrd="0" parTransId="{F4BB520B-5D57-4C28-9993-4239E3531B26}" sibTransId="{0EE48BF7-6C18-4C20-B2A1-E94B34252DDD}"/>
    <dgm:cxn modelId="{4DA6B991-8B2E-43D1-BC3A-7AC6A138701B}" srcId="{548A36F0-64B0-4BA0-AC30-8F6921D3CB8A}" destId="{D87913AA-A62E-460C-9BF5-6DC7D92299D7}" srcOrd="1" destOrd="0" parTransId="{CF6C5051-167E-407F-910C-0A6E247E24A3}" sibTransId="{C21A5266-797A-4A1B-B293-E43D6512E67F}"/>
    <dgm:cxn modelId="{359AFAA1-B965-4EAB-8250-F9671A03622B}" srcId="{548A36F0-64B0-4BA0-AC30-8F6921D3CB8A}" destId="{442A7C83-307B-429C-92A9-FF9982418B96}" srcOrd="4" destOrd="0" parTransId="{F4321DA6-5A55-4C4D-8637-60D7776ACB50}" sibTransId="{539B3317-3000-43F0-BD30-5BD2F5413A99}"/>
    <dgm:cxn modelId="{050625AD-2A36-4AF8-B32C-A261D7E3B070}" type="presOf" srcId="{55A0FFED-936F-4E1B-A4A9-B463FEF2EF12}" destId="{3B02ADDE-A198-43FD-AA1B-C6C4D0E2F731}" srcOrd="0" destOrd="0" presId="urn:microsoft.com/office/officeart/2018/2/layout/IconVerticalSolidList"/>
    <dgm:cxn modelId="{86AB1FBD-BC2E-45CF-97F6-A12D365D635E}" srcId="{548A36F0-64B0-4BA0-AC30-8F6921D3CB8A}" destId="{AC266342-CD3E-4F51-BACF-8D0D799480F7}" srcOrd="3" destOrd="0" parTransId="{714CB377-A646-4D99-955F-FCFFF0619F92}" sibTransId="{B9D947FA-1FB4-48C7-8E5B-890F123B2CEC}"/>
    <dgm:cxn modelId="{0921D9E7-75CA-49BA-BDB5-6015DE64A01A}" srcId="{548A36F0-64B0-4BA0-AC30-8F6921D3CB8A}" destId="{E5A5447F-DDB9-4A73-833E-8EBD1D7B16B1}" srcOrd="6" destOrd="0" parTransId="{77A1D006-A5E5-4F10-B46A-D6AB01188400}" sibTransId="{30275F1A-51D3-4BAA-B0AD-C7D2F5CBE709}"/>
    <dgm:cxn modelId="{4769CCED-2C25-4C7B-A422-7B93FD234396}" type="presOf" srcId="{442A7C83-307B-429C-92A9-FF9982418B96}" destId="{187005C6-9AF0-4AC5-BF33-299EA31F56F2}" srcOrd="0" destOrd="0" presId="urn:microsoft.com/office/officeart/2018/2/layout/IconVerticalSolidList"/>
    <dgm:cxn modelId="{AEE4A494-76E4-4A0B-A55B-CB5DFC994C47}" type="presParOf" srcId="{98F76889-C032-4894-9D95-EC4613DBE530}" destId="{BB7C500E-8C0D-42D9-9BB4-4ECA7B0E5F72}" srcOrd="0" destOrd="0" presId="urn:microsoft.com/office/officeart/2018/2/layout/IconVerticalSolidList"/>
    <dgm:cxn modelId="{D6496044-DBA2-4597-B5EA-793E33FE16CD}" type="presParOf" srcId="{BB7C500E-8C0D-42D9-9BB4-4ECA7B0E5F72}" destId="{3F620199-BBD1-42DC-9885-2526247EF22C}" srcOrd="0" destOrd="0" presId="urn:microsoft.com/office/officeart/2018/2/layout/IconVerticalSolidList"/>
    <dgm:cxn modelId="{21A4ED2D-6AFC-4F95-90A7-36427ED4DAA3}" type="presParOf" srcId="{BB7C500E-8C0D-42D9-9BB4-4ECA7B0E5F72}" destId="{AC3A3436-F1F0-4519-912F-A64861A67C4E}" srcOrd="1" destOrd="0" presId="urn:microsoft.com/office/officeart/2018/2/layout/IconVerticalSolidList"/>
    <dgm:cxn modelId="{23F24C49-A2A6-473D-92DA-11BF5BEF423D}" type="presParOf" srcId="{BB7C500E-8C0D-42D9-9BB4-4ECA7B0E5F72}" destId="{1F2A7EDE-17A8-4C63-A74D-B116AE5072A4}" srcOrd="2" destOrd="0" presId="urn:microsoft.com/office/officeart/2018/2/layout/IconVerticalSolidList"/>
    <dgm:cxn modelId="{3FD20F7A-1F7C-4E66-802B-D19F4E0B819E}" type="presParOf" srcId="{BB7C500E-8C0D-42D9-9BB4-4ECA7B0E5F72}" destId="{3B02ADDE-A198-43FD-AA1B-C6C4D0E2F731}" srcOrd="3" destOrd="0" presId="urn:microsoft.com/office/officeart/2018/2/layout/IconVerticalSolidList"/>
    <dgm:cxn modelId="{25689328-D52D-40E6-BB22-F17780404501}" type="presParOf" srcId="{98F76889-C032-4894-9D95-EC4613DBE530}" destId="{F17E13A3-4CEF-423E-B6B2-85E4FFAEA04C}" srcOrd="1" destOrd="0" presId="urn:microsoft.com/office/officeart/2018/2/layout/IconVerticalSolidList"/>
    <dgm:cxn modelId="{774E7FF3-E1CF-4DA1-A20C-82BE7487B524}" type="presParOf" srcId="{98F76889-C032-4894-9D95-EC4613DBE530}" destId="{74AEF434-D52F-464E-8E52-D74CB5CF6D85}" srcOrd="2" destOrd="0" presId="urn:microsoft.com/office/officeart/2018/2/layout/IconVerticalSolidList"/>
    <dgm:cxn modelId="{684CCAF3-49FB-4BC9-9791-68B6851DEAAD}" type="presParOf" srcId="{74AEF434-D52F-464E-8E52-D74CB5CF6D85}" destId="{2E5AD764-4A61-42E7-A6B2-0C0D1187A755}" srcOrd="0" destOrd="0" presId="urn:microsoft.com/office/officeart/2018/2/layout/IconVerticalSolidList"/>
    <dgm:cxn modelId="{F0582F05-613C-44DA-91E4-9FFF3C81319F}" type="presParOf" srcId="{74AEF434-D52F-464E-8E52-D74CB5CF6D85}" destId="{AD8973F5-871D-4424-8A1F-8749F4382031}" srcOrd="1" destOrd="0" presId="urn:microsoft.com/office/officeart/2018/2/layout/IconVerticalSolidList"/>
    <dgm:cxn modelId="{1940C40B-E8B2-43B5-871A-A266598172CA}" type="presParOf" srcId="{74AEF434-D52F-464E-8E52-D74CB5CF6D85}" destId="{F497F51F-99E5-4112-BB38-B9607B5C85E5}" srcOrd="2" destOrd="0" presId="urn:microsoft.com/office/officeart/2018/2/layout/IconVerticalSolidList"/>
    <dgm:cxn modelId="{E5037B5D-57EC-4CC0-AF9C-BFB730D47D46}" type="presParOf" srcId="{74AEF434-D52F-464E-8E52-D74CB5CF6D85}" destId="{7BF1DABD-EC01-4249-91BD-5AFD12D48CD3}" srcOrd="3" destOrd="0" presId="urn:microsoft.com/office/officeart/2018/2/layout/IconVerticalSolidList"/>
    <dgm:cxn modelId="{180E3117-4E6F-4061-8B12-D55E76AD19AE}" type="presParOf" srcId="{98F76889-C032-4894-9D95-EC4613DBE530}" destId="{D3CB3408-F4DA-4DBA-BD6A-68D0AC8571EB}" srcOrd="3" destOrd="0" presId="urn:microsoft.com/office/officeart/2018/2/layout/IconVerticalSolidList"/>
    <dgm:cxn modelId="{AEFD8447-1140-4E2A-9E19-28EB626F3332}" type="presParOf" srcId="{98F76889-C032-4894-9D95-EC4613DBE530}" destId="{E665A905-5387-43E5-8F7B-15542C917F29}" srcOrd="4" destOrd="0" presId="urn:microsoft.com/office/officeart/2018/2/layout/IconVerticalSolidList"/>
    <dgm:cxn modelId="{418DCEF2-062C-4D41-8E5E-414385D4D85B}" type="presParOf" srcId="{E665A905-5387-43E5-8F7B-15542C917F29}" destId="{8891902F-66BC-46F0-A4F1-44D91396BE89}" srcOrd="0" destOrd="0" presId="urn:microsoft.com/office/officeart/2018/2/layout/IconVerticalSolidList"/>
    <dgm:cxn modelId="{F13F137B-37EC-425A-B16A-4A2DC5AB28CB}" type="presParOf" srcId="{E665A905-5387-43E5-8F7B-15542C917F29}" destId="{0B4FD717-5CD3-47D3-ACC9-65FACE152B33}" srcOrd="1" destOrd="0" presId="urn:microsoft.com/office/officeart/2018/2/layout/IconVerticalSolidList"/>
    <dgm:cxn modelId="{E60C6CA2-B622-4813-931B-0B55A4C71A8E}" type="presParOf" srcId="{E665A905-5387-43E5-8F7B-15542C917F29}" destId="{9277D0EF-6792-42FF-A1AD-4BA1870637E6}" srcOrd="2" destOrd="0" presId="urn:microsoft.com/office/officeart/2018/2/layout/IconVerticalSolidList"/>
    <dgm:cxn modelId="{D554CC5D-8A9B-43C1-8875-C21BE992E5DB}" type="presParOf" srcId="{E665A905-5387-43E5-8F7B-15542C917F29}" destId="{E2C4DF26-9288-48AE-B60D-E832D3063824}" srcOrd="3" destOrd="0" presId="urn:microsoft.com/office/officeart/2018/2/layout/IconVerticalSolidList"/>
    <dgm:cxn modelId="{D31987AB-FBDA-4D32-A755-B40706F53869}" type="presParOf" srcId="{98F76889-C032-4894-9D95-EC4613DBE530}" destId="{D010F8F3-C574-484B-9D16-2B158D83564A}" srcOrd="5" destOrd="0" presId="urn:microsoft.com/office/officeart/2018/2/layout/IconVerticalSolidList"/>
    <dgm:cxn modelId="{8B989549-A544-4E3F-81C2-CD5FC304C5ED}" type="presParOf" srcId="{98F76889-C032-4894-9D95-EC4613DBE530}" destId="{41D0A9C8-DCB8-4A66-8B65-3A16BB82484F}" srcOrd="6" destOrd="0" presId="urn:microsoft.com/office/officeart/2018/2/layout/IconVerticalSolidList"/>
    <dgm:cxn modelId="{1DF0FAFC-0234-4B48-A455-BE9975A2FEF0}" type="presParOf" srcId="{41D0A9C8-DCB8-4A66-8B65-3A16BB82484F}" destId="{708FB76F-C1E7-42FB-B0FD-FB7D6028EB7A}" srcOrd="0" destOrd="0" presId="urn:microsoft.com/office/officeart/2018/2/layout/IconVerticalSolidList"/>
    <dgm:cxn modelId="{AF8E1727-0B45-4204-A5D9-98E203A5FC95}" type="presParOf" srcId="{41D0A9C8-DCB8-4A66-8B65-3A16BB82484F}" destId="{992FDD8D-A8E4-43D8-B74A-B1A35A7DF290}" srcOrd="1" destOrd="0" presId="urn:microsoft.com/office/officeart/2018/2/layout/IconVerticalSolidList"/>
    <dgm:cxn modelId="{B7F3D9A5-366A-48E7-A1B5-90E9DCBA55C4}" type="presParOf" srcId="{41D0A9C8-DCB8-4A66-8B65-3A16BB82484F}" destId="{7DC162D3-8C1D-44EF-8D77-98ACC1556161}" srcOrd="2" destOrd="0" presId="urn:microsoft.com/office/officeart/2018/2/layout/IconVerticalSolidList"/>
    <dgm:cxn modelId="{74B1AC34-A06D-4BA3-BFC2-10B44AEF800A}" type="presParOf" srcId="{41D0A9C8-DCB8-4A66-8B65-3A16BB82484F}" destId="{7F7DB13A-B4B8-4335-A8D1-D5C7870276A0}" srcOrd="3" destOrd="0" presId="urn:microsoft.com/office/officeart/2018/2/layout/IconVerticalSolidList"/>
    <dgm:cxn modelId="{98928AE7-57A1-417D-86C0-2CDDDF779D22}" type="presParOf" srcId="{98F76889-C032-4894-9D95-EC4613DBE530}" destId="{94760FDE-FE26-42D6-8C02-7C2594E24E1D}" srcOrd="7" destOrd="0" presId="urn:microsoft.com/office/officeart/2018/2/layout/IconVerticalSolidList"/>
    <dgm:cxn modelId="{E0352DF4-41D3-4D2B-9A29-7C2261C969ED}" type="presParOf" srcId="{98F76889-C032-4894-9D95-EC4613DBE530}" destId="{96865AAD-9C1B-4FF5-B9FA-35AC61F97213}" srcOrd="8" destOrd="0" presId="urn:microsoft.com/office/officeart/2018/2/layout/IconVerticalSolidList"/>
    <dgm:cxn modelId="{6CEFE56E-EFBC-49B3-9164-42DDBC846B58}" type="presParOf" srcId="{96865AAD-9C1B-4FF5-B9FA-35AC61F97213}" destId="{662A7DB6-96E3-41F7-B84F-978981BF1C28}" srcOrd="0" destOrd="0" presId="urn:microsoft.com/office/officeart/2018/2/layout/IconVerticalSolidList"/>
    <dgm:cxn modelId="{8AE647E3-5660-489C-8255-77186E82338D}" type="presParOf" srcId="{96865AAD-9C1B-4FF5-B9FA-35AC61F97213}" destId="{97AC0F6D-9E0F-468A-9C1B-E2425F6C1289}" srcOrd="1" destOrd="0" presId="urn:microsoft.com/office/officeart/2018/2/layout/IconVerticalSolidList"/>
    <dgm:cxn modelId="{ECAE35FD-38DC-4E3E-A144-ED3FDE5417F2}" type="presParOf" srcId="{96865AAD-9C1B-4FF5-B9FA-35AC61F97213}" destId="{DBB1A4A0-8375-44A2-84D2-91DDEC9417AE}" srcOrd="2" destOrd="0" presId="urn:microsoft.com/office/officeart/2018/2/layout/IconVerticalSolidList"/>
    <dgm:cxn modelId="{40179F09-13A6-4C74-8D96-337FC112776C}" type="presParOf" srcId="{96865AAD-9C1B-4FF5-B9FA-35AC61F97213}" destId="{187005C6-9AF0-4AC5-BF33-299EA31F56F2}" srcOrd="3" destOrd="0" presId="urn:microsoft.com/office/officeart/2018/2/layout/IconVerticalSolidList"/>
    <dgm:cxn modelId="{380E358A-C2AA-42D0-A80F-9AB5E9BB0A10}" type="presParOf" srcId="{98F76889-C032-4894-9D95-EC4613DBE530}" destId="{6A7EFED9-F57C-4EFB-A08C-7B56A9F4A0D9}" srcOrd="9" destOrd="0" presId="urn:microsoft.com/office/officeart/2018/2/layout/IconVerticalSolidList"/>
    <dgm:cxn modelId="{575153BE-1530-42DD-9AC1-A7EF42E173C6}" type="presParOf" srcId="{98F76889-C032-4894-9D95-EC4613DBE530}" destId="{5B4DB036-F979-434F-8575-49F905D7D312}" srcOrd="10" destOrd="0" presId="urn:microsoft.com/office/officeart/2018/2/layout/IconVerticalSolidList"/>
    <dgm:cxn modelId="{51CCD301-FCCC-489D-B427-3E118C7F9F31}" type="presParOf" srcId="{5B4DB036-F979-434F-8575-49F905D7D312}" destId="{7A79551B-B5AD-4A68-BE50-FC0384A34FAB}" srcOrd="0" destOrd="0" presId="urn:microsoft.com/office/officeart/2018/2/layout/IconVerticalSolidList"/>
    <dgm:cxn modelId="{7B4BA888-CE40-44E9-90B3-2B9BE5F8C4E9}" type="presParOf" srcId="{5B4DB036-F979-434F-8575-49F905D7D312}" destId="{9CD23BD6-56D7-4964-AE6C-FDD16615BE82}" srcOrd="1" destOrd="0" presId="urn:microsoft.com/office/officeart/2018/2/layout/IconVerticalSolidList"/>
    <dgm:cxn modelId="{EBD48A0D-B98F-4C2B-8E5A-C49EA35F7057}" type="presParOf" srcId="{5B4DB036-F979-434F-8575-49F905D7D312}" destId="{609AC125-62AC-4356-8C72-9BC34CE337F6}" srcOrd="2" destOrd="0" presId="urn:microsoft.com/office/officeart/2018/2/layout/IconVerticalSolidList"/>
    <dgm:cxn modelId="{B3D2A3A1-59F6-4524-B7A1-4834E22E11AF}" type="presParOf" srcId="{5B4DB036-F979-434F-8575-49F905D7D312}" destId="{669C5061-2D2A-4915-A4D5-406BC01B944E}" srcOrd="3" destOrd="0" presId="urn:microsoft.com/office/officeart/2018/2/layout/IconVerticalSolidList"/>
    <dgm:cxn modelId="{6B880F57-1433-4A37-A156-927F6469BCAB}" type="presParOf" srcId="{98F76889-C032-4894-9D95-EC4613DBE530}" destId="{2921D1DD-9A5A-4772-9A59-5B11481D727A}" srcOrd="11" destOrd="0" presId="urn:microsoft.com/office/officeart/2018/2/layout/IconVerticalSolidList"/>
    <dgm:cxn modelId="{CC5BA541-FB85-4753-933C-7FF10DA18A08}" type="presParOf" srcId="{98F76889-C032-4894-9D95-EC4613DBE530}" destId="{81E7D244-DCEB-4608-AF12-EC72050B7AB5}" srcOrd="12" destOrd="0" presId="urn:microsoft.com/office/officeart/2018/2/layout/IconVerticalSolidList"/>
    <dgm:cxn modelId="{F6D05086-C8BC-42A4-A553-AAC443A22440}" type="presParOf" srcId="{81E7D244-DCEB-4608-AF12-EC72050B7AB5}" destId="{C20F8133-5F09-4E41-ACD3-1966F2955B94}" srcOrd="0" destOrd="0" presId="urn:microsoft.com/office/officeart/2018/2/layout/IconVerticalSolidList"/>
    <dgm:cxn modelId="{02843489-39A6-4051-A2E5-62D275367A7A}" type="presParOf" srcId="{81E7D244-DCEB-4608-AF12-EC72050B7AB5}" destId="{C219A8C7-114C-4021-97FA-AEF48064AEE7}" srcOrd="1" destOrd="0" presId="urn:microsoft.com/office/officeart/2018/2/layout/IconVerticalSolidList"/>
    <dgm:cxn modelId="{EC0E4614-007D-4253-ABB0-C749B9D4690C}" type="presParOf" srcId="{81E7D244-DCEB-4608-AF12-EC72050B7AB5}" destId="{05AC2935-8543-4F92-BF80-D5AAF0B2C463}" srcOrd="2" destOrd="0" presId="urn:microsoft.com/office/officeart/2018/2/layout/IconVerticalSolidList"/>
    <dgm:cxn modelId="{192B9927-D1C3-4F1F-860F-2E8FD96D1330}" type="presParOf" srcId="{81E7D244-DCEB-4608-AF12-EC72050B7AB5}" destId="{C4C30CE6-188B-4EF3-8467-98EFBCC4C89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20199-BBD1-42DC-9885-2526247EF22C}">
      <dsp:nvSpPr>
        <dsp:cNvPr id="0" name=""/>
        <dsp:cNvSpPr/>
      </dsp:nvSpPr>
      <dsp:spPr>
        <a:xfrm>
          <a:off x="0" y="422"/>
          <a:ext cx="11430000" cy="5811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A3436-F1F0-4519-912F-A64861A67C4E}">
      <dsp:nvSpPr>
        <dsp:cNvPr id="0" name=""/>
        <dsp:cNvSpPr/>
      </dsp:nvSpPr>
      <dsp:spPr>
        <a:xfrm>
          <a:off x="175786" y="131172"/>
          <a:ext cx="319611" cy="3196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02ADDE-A198-43FD-AA1B-C6C4D0E2F731}">
      <dsp:nvSpPr>
        <dsp:cNvPr id="0" name=""/>
        <dsp:cNvSpPr/>
      </dsp:nvSpPr>
      <dsp:spPr>
        <a:xfrm>
          <a:off x="671184" y="422"/>
          <a:ext cx="10758815" cy="581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1" tIns="61501" rIns="61501" bIns="6150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Project Summary</a:t>
          </a:r>
        </a:p>
      </dsp:txBody>
      <dsp:txXfrm>
        <a:off x="671184" y="422"/>
        <a:ext cx="10758815" cy="581112"/>
      </dsp:txXfrm>
    </dsp:sp>
    <dsp:sp modelId="{2E5AD764-4A61-42E7-A6B2-0C0D1187A755}">
      <dsp:nvSpPr>
        <dsp:cNvPr id="0" name=""/>
        <dsp:cNvSpPr/>
      </dsp:nvSpPr>
      <dsp:spPr>
        <a:xfrm>
          <a:off x="0" y="726812"/>
          <a:ext cx="11430000" cy="5811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8973F5-871D-4424-8A1F-8749F4382031}">
      <dsp:nvSpPr>
        <dsp:cNvPr id="0" name=""/>
        <dsp:cNvSpPr/>
      </dsp:nvSpPr>
      <dsp:spPr>
        <a:xfrm>
          <a:off x="175786" y="857562"/>
          <a:ext cx="319611" cy="3196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1DABD-EC01-4249-91BD-5AFD12D48CD3}">
      <dsp:nvSpPr>
        <dsp:cNvPr id="0" name=""/>
        <dsp:cNvSpPr/>
      </dsp:nvSpPr>
      <dsp:spPr>
        <a:xfrm>
          <a:off x="671184" y="726812"/>
          <a:ext cx="10758815" cy="581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1" tIns="61501" rIns="61501" bIns="6150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Business Problem Statement</a:t>
          </a:r>
        </a:p>
      </dsp:txBody>
      <dsp:txXfrm>
        <a:off x="671184" y="726812"/>
        <a:ext cx="10758815" cy="581112"/>
      </dsp:txXfrm>
    </dsp:sp>
    <dsp:sp modelId="{8891902F-66BC-46F0-A4F1-44D91396BE89}">
      <dsp:nvSpPr>
        <dsp:cNvPr id="0" name=""/>
        <dsp:cNvSpPr/>
      </dsp:nvSpPr>
      <dsp:spPr>
        <a:xfrm>
          <a:off x="0" y="1453203"/>
          <a:ext cx="11430000" cy="5811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FD717-5CD3-47D3-ACC9-65FACE152B33}">
      <dsp:nvSpPr>
        <dsp:cNvPr id="0" name=""/>
        <dsp:cNvSpPr/>
      </dsp:nvSpPr>
      <dsp:spPr>
        <a:xfrm>
          <a:off x="175786" y="1583953"/>
          <a:ext cx="319611" cy="3196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4DF26-9288-48AE-B60D-E832D3063824}">
      <dsp:nvSpPr>
        <dsp:cNvPr id="0" name=""/>
        <dsp:cNvSpPr/>
      </dsp:nvSpPr>
      <dsp:spPr>
        <a:xfrm>
          <a:off x="671184" y="1453203"/>
          <a:ext cx="10758815" cy="581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1" tIns="61501" rIns="61501" bIns="6150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Technical Approach</a:t>
          </a:r>
        </a:p>
      </dsp:txBody>
      <dsp:txXfrm>
        <a:off x="671184" y="1453203"/>
        <a:ext cx="10758815" cy="581112"/>
      </dsp:txXfrm>
    </dsp:sp>
    <dsp:sp modelId="{708FB76F-C1E7-42FB-B0FD-FB7D6028EB7A}">
      <dsp:nvSpPr>
        <dsp:cNvPr id="0" name=""/>
        <dsp:cNvSpPr/>
      </dsp:nvSpPr>
      <dsp:spPr>
        <a:xfrm>
          <a:off x="0" y="2179593"/>
          <a:ext cx="11430000" cy="5811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FDD8D-A8E4-43D8-B74A-B1A35A7DF290}">
      <dsp:nvSpPr>
        <dsp:cNvPr id="0" name=""/>
        <dsp:cNvSpPr/>
      </dsp:nvSpPr>
      <dsp:spPr>
        <a:xfrm>
          <a:off x="175786" y="2310344"/>
          <a:ext cx="319611" cy="3196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DB13A-B4B8-4335-A8D1-D5C7870276A0}">
      <dsp:nvSpPr>
        <dsp:cNvPr id="0" name=""/>
        <dsp:cNvSpPr/>
      </dsp:nvSpPr>
      <dsp:spPr>
        <a:xfrm>
          <a:off x="671184" y="2179593"/>
          <a:ext cx="10758815" cy="581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1" tIns="61501" rIns="61501" bIns="6150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Implemented Solutions &amp; Recommendations</a:t>
          </a:r>
        </a:p>
      </dsp:txBody>
      <dsp:txXfrm>
        <a:off x="671184" y="2179593"/>
        <a:ext cx="10758815" cy="581112"/>
      </dsp:txXfrm>
    </dsp:sp>
    <dsp:sp modelId="{662A7DB6-96E3-41F7-B84F-978981BF1C28}">
      <dsp:nvSpPr>
        <dsp:cNvPr id="0" name=""/>
        <dsp:cNvSpPr/>
      </dsp:nvSpPr>
      <dsp:spPr>
        <a:xfrm>
          <a:off x="0" y="2905984"/>
          <a:ext cx="11430000" cy="5811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AC0F6D-9E0F-468A-9C1B-E2425F6C1289}">
      <dsp:nvSpPr>
        <dsp:cNvPr id="0" name=""/>
        <dsp:cNvSpPr/>
      </dsp:nvSpPr>
      <dsp:spPr>
        <a:xfrm>
          <a:off x="175786" y="3036734"/>
          <a:ext cx="319611" cy="31961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7005C6-9AF0-4AC5-BF33-299EA31F56F2}">
      <dsp:nvSpPr>
        <dsp:cNvPr id="0" name=""/>
        <dsp:cNvSpPr/>
      </dsp:nvSpPr>
      <dsp:spPr>
        <a:xfrm>
          <a:off x="671184" y="2905984"/>
          <a:ext cx="10758815" cy="581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1" tIns="61501" rIns="61501" bIns="6150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Challenges</a:t>
          </a:r>
          <a:r>
            <a:rPr lang="en-US" sz="1600" kern="1200" baseline="0" dirty="0"/>
            <a:t> Faced</a:t>
          </a:r>
          <a:endParaRPr lang="en-US" sz="1600" kern="1200" dirty="0"/>
        </a:p>
      </dsp:txBody>
      <dsp:txXfrm>
        <a:off x="671184" y="2905984"/>
        <a:ext cx="10758815" cy="581112"/>
      </dsp:txXfrm>
    </dsp:sp>
    <dsp:sp modelId="{7A79551B-B5AD-4A68-BE50-FC0384A34FAB}">
      <dsp:nvSpPr>
        <dsp:cNvPr id="0" name=""/>
        <dsp:cNvSpPr/>
      </dsp:nvSpPr>
      <dsp:spPr>
        <a:xfrm>
          <a:off x="0" y="3632374"/>
          <a:ext cx="11430000" cy="5811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23BD6-56D7-4964-AE6C-FDD16615BE82}">
      <dsp:nvSpPr>
        <dsp:cNvPr id="0" name=""/>
        <dsp:cNvSpPr/>
      </dsp:nvSpPr>
      <dsp:spPr>
        <a:xfrm>
          <a:off x="175786" y="3763125"/>
          <a:ext cx="319611" cy="31961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C5061-2D2A-4915-A4D5-406BC01B944E}">
      <dsp:nvSpPr>
        <dsp:cNvPr id="0" name=""/>
        <dsp:cNvSpPr/>
      </dsp:nvSpPr>
      <dsp:spPr>
        <a:xfrm>
          <a:off x="671184" y="3632374"/>
          <a:ext cx="10758815" cy="581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1" tIns="61501" rIns="61501" bIns="6150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Resources</a:t>
          </a:r>
        </a:p>
      </dsp:txBody>
      <dsp:txXfrm>
        <a:off x="671184" y="3632374"/>
        <a:ext cx="10758815" cy="581112"/>
      </dsp:txXfrm>
    </dsp:sp>
    <dsp:sp modelId="{C20F8133-5F09-4E41-ACD3-1966F2955B94}">
      <dsp:nvSpPr>
        <dsp:cNvPr id="0" name=""/>
        <dsp:cNvSpPr/>
      </dsp:nvSpPr>
      <dsp:spPr>
        <a:xfrm>
          <a:off x="0" y="4358765"/>
          <a:ext cx="11430000" cy="5811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9A8C7-114C-4021-97FA-AEF48064AEE7}">
      <dsp:nvSpPr>
        <dsp:cNvPr id="0" name=""/>
        <dsp:cNvSpPr/>
      </dsp:nvSpPr>
      <dsp:spPr>
        <a:xfrm>
          <a:off x="175786" y="4489515"/>
          <a:ext cx="319611" cy="31961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30CE6-188B-4EF3-8467-98EFBCC4C89B}">
      <dsp:nvSpPr>
        <dsp:cNvPr id="0" name=""/>
        <dsp:cNvSpPr/>
      </dsp:nvSpPr>
      <dsp:spPr>
        <a:xfrm>
          <a:off x="671184" y="4358765"/>
          <a:ext cx="10758815" cy="581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501" tIns="61501" rIns="61501" bIns="6150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Learnings</a:t>
          </a:r>
          <a:r>
            <a:rPr lang="en-US" sz="1600" kern="1200" baseline="0" dirty="0"/>
            <a:t> and Internship Impact</a:t>
          </a:r>
          <a:endParaRPr lang="en-US" sz="1600" kern="1200" dirty="0"/>
        </a:p>
      </dsp:txBody>
      <dsp:txXfrm>
        <a:off x="671184" y="4358765"/>
        <a:ext cx="10758815" cy="581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59A105-DBC1-C82A-A377-B0D698EC78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EBCAB-B69A-322B-97AA-4EDC4BA1D6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7F6B7-8062-4732-9C20-C5817DF7D2C8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6CB0F-5FC7-187A-E4D3-BE352E5E97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0946A-AB8B-AB99-A160-6D252F942F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DEE29-701E-4AA2-8E9D-A8B764AB9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70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1DE7078C-3525-4C9B-BF62-C9FD13B9A875}" type="datetimeFigureOut">
              <a:rPr lang="en-US" smtClean="0"/>
              <a:pPr/>
              <a:t>6/18/2025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aphik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aphik" panose="020B0503030202060203" pitchFamily="34" charset="0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raphik" panose="020B0503030202060203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413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9EEC4-26FA-4B34-A6CD-3E06AA0381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88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247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332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77921-63B1-ED61-79E0-333692146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A71E7D-63FD-C746-8514-B47A721097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83CFD-15B0-5B81-733F-079EECEB9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EA24D-2BA7-B858-6AE7-26CAED2575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70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7AC62-9A1D-95E3-2ED2-7E35D7CD5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B012D6-1AB7-2B6C-93C6-2219434D2F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65C4D3-C62C-D7A5-FCC9-3E57F10BF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4D547-6C29-E12E-E582-1E954EB90B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52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35358-82BC-A79C-8938-A3EA00786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A4A1E7-1AE1-4FF6-2ECC-8DA8578BE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5F5675-A7D5-88B0-8E59-909AA4263A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DA240-E747-7E8A-24C9-8194DACAD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41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F55E7-D097-3E77-8A77-95ED48D89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2B42A-4AAA-67F1-AE2F-B7CB181CB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601097-3180-5F30-0B53-5EECD6200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97C9F-B2B8-5068-C5C2-BAE281AA3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9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FA9C6-1D6A-DFC1-AAC8-10DE6E1DD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7352ED-648A-BFA8-2E93-E6A96FCD1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92D56-FA68-5234-B4BC-8512E5D63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B8A09-E3E9-55EE-95F0-87E8C25FD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036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99D17-AF44-0471-9141-FEF4116E0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D312BA-F4DD-1AA2-1071-5BADCEBF9E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350E51-1893-E0AE-940E-A0AE3CCC8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10538-F5AB-BECD-341A-D2C281CF8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25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723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618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70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275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73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493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21250-A1F0-4E7C-9F1A-96E3E3FAD12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14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94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92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hyperlink" Target="mailto:Amy.Ritz@Accenture.com" TargetMode="Externa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4" name="Picture 3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10C49762-38E4-48E9-8096-41008426FC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698213"/>
            <a:ext cx="670786" cy="710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37D049-90BB-854A-AC1E-5DE19EEC8D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08" y="5891009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 dirty="0"/>
              <a:t>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8" name="Date Placeholder 10">
            <a:extLst>
              <a:ext uri="{FF2B5EF4-FFF2-40B4-BE49-F238E27FC236}">
                <a16:creationId xmlns:a16="http://schemas.microsoft.com/office/drawing/2014/main" id="{44B6DFC5-6A54-A441-B4A1-5FB1E57A22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CDE1A5-7B8C-446C-B047-DEF343C830D4}" type="datetime2">
              <a:rPr lang="en-US" smtClean="0"/>
              <a:t>Wednesday, June 18, 2025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6876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215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 userDrawn="1">
          <p15:clr>
            <a:srgbClr val="5ACBF0"/>
          </p15:clr>
        </p15:guide>
        <p15:guide id="2" orient="horz" pos="2904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00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 userDrawn="1">
          <p15:clr>
            <a:srgbClr val="5ACBF0"/>
          </p15:clr>
        </p15:guide>
        <p15:guide id="2" orient="horz" pos="2904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 dirty="0"/>
              <a:t>Place subtitle here in GT Sectra Fine 24pt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sub-headline here in GT </a:t>
            </a:r>
            <a:r>
              <a:rPr lang="en-US" dirty="0" err="1"/>
              <a:t>Sectra</a:t>
            </a:r>
            <a:r>
              <a:rPr lang="en-US" dirty="0"/>
              <a:t> Fine,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 dirty="0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  <p15:guide id="2" pos="3720" userDrawn="1">
          <p15:clr>
            <a:srgbClr val="5ACBF0"/>
          </p15:clr>
        </p15:guide>
        <p15:guide id="3" pos="396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pic>
        <p:nvPicPr>
          <p:cNvPr id="3" name="Graphic 5">
            <a:extLst>
              <a:ext uri="{FF2B5EF4-FFF2-40B4-BE49-F238E27FC236}">
                <a16:creationId xmlns:a16="http://schemas.microsoft.com/office/drawing/2014/main" id="{6B12DB67-2F55-4F91-ABD8-4E1201FEC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2" y="698213"/>
            <a:ext cx="1884233" cy="4980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CFD98C-36EF-9841-81E1-8F912DE9E8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08" y="5891009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More details</a:t>
            </a:r>
          </a:p>
          <a:p>
            <a:pPr lvl="3"/>
            <a:r>
              <a:rPr lang="en-US" dirty="0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18" name="Date Placeholder 10">
            <a:extLst>
              <a:ext uri="{FF2B5EF4-FFF2-40B4-BE49-F238E27FC236}">
                <a16:creationId xmlns:a16="http://schemas.microsoft.com/office/drawing/2014/main" id="{E3730EFD-23A6-7A4C-8044-54C1542D7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CDE1A5-7B8C-446C-B047-DEF343C830D4}" type="datetime2">
              <a:rPr lang="en-US" smtClean="0"/>
              <a:t>Wednesday, June 18,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Full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</a:t>
            </a:r>
          </a:p>
          <a:p>
            <a:pPr lvl="2"/>
            <a:r>
              <a:rPr lang="en-US" dirty="0"/>
              <a:t>Short bio</a:t>
            </a:r>
          </a:p>
          <a:p>
            <a:pPr lvl="3"/>
            <a:r>
              <a:rPr lang="en-US" dirty="0"/>
              <a:t>Bullet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CD3D7-329E-47BB-94A7-43044FF6B3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/>
          <a:p>
            <a:pPr lvl="0"/>
            <a:r>
              <a:rPr lang="en-GB" dirty="0"/>
              <a:t>Place text here, use indent to access other levels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 userDrawn="1"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 userDrawn="1"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 userDrawn="1"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 userDrawn="1"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 userDrawn="1"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 userDrawn="1"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 userDrawn="1"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 userDrawn="1"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 userDrawn="1"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sub-headline here in GT </a:t>
            </a:r>
            <a:r>
              <a:rPr lang="en-US" dirty="0" err="1"/>
              <a:t>Sectra</a:t>
            </a:r>
            <a:r>
              <a:rPr lang="en-US" dirty="0"/>
              <a:t> Fine,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sub-headline here in GT </a:t>
            </a:r>
            <a:r>
              <a:rPr lang="en-US" dirty="0" err="1"/>
              <a:t>Sectra</a:t>
            </a:r>
            <a:r>
              <a:rPr lang="en-US" dirty="0"/>
              <a:t> Fine, indent for other levels</a:t>
            </a:r>
          </a:p>
          <a:p>
            <a:pPr lvl="1"/>
            <a:r>
              <a:rPr lang="en-US" dirty="0"/>
              <a:t>Second level (text 18pt)</a:t>
            </a:r>
          </a:p>
          <a:p>
            <a:pPr lvl="2"/>
            <a:r>
              <a:rPr lang="en-US" dirty="0"/>
              <a:t>Third level bullet (bullet 18pt)</a:t>
            </a:r>
          </a:p>
          <a:p>
            <a:pPr lvl="3"/>
            <a:r>
              <a:rPr lang="en-US" dirty="0"/>
              <a:t>Fourth level bullet (bullet 16pt)</a:t>
            </a:r>
          </a:p>
          <a:p>
            <a:pPr lvl="4"/>
            <a:r>
              <a:rPr lang="en-US" dirty="0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Add image here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bg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5ACBF0"/>
          </p15:clr>
        </p15:guide>
        <p15:guide id="2" pos="1920" userDrawn="1">
          <p15:clr>
            <a:srgbClr val="5ACBF0"/>
          </p15:clr>
        </p15:guide>
        <p15:guide id="3" pos="5760" userDrawn="1">
          <p15:clr>
            <a:srgbClr val="5ACBF0"/>
          </p15:clr>
        </p15:guide>
        <p15:guide id="4" orient="horz" pos="1985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2336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613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Add image, then ‘Send to Back’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defTabSz="228600">
                <a:spcAft>
                  <a:spcPts val="1200"/>
                </a:spcAft>
              </a:pPr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- 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ECD371-7C06-488E-AA23-EB47BBF733D9}"/>
              </a:ext>
            </a:extLst>
          </p:cNvPr>
          <p:cNvSpPr txBox="1">
            <a:spLocks/>
          </p:cNvSpPr>
          <p:nvPr userDrawn="1"/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Iconography: Monoline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66297-1DCC-45B0-9DA7-3CE9DE25D2DF}"/>
              </a:ext>
            </a:extLst>
          </p:cNvPr>
          <p:cNvSpPr txBox="1"/>
          <p:nvPr userDrawn="1"/>
        </p:nvSpPr>
        <p:spPr>
          <a:xfrm>
            <a:off x="380999" y="927847"/>
            <a:ext cx="11429981" cy="500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GB" sz="1600" dirty="0"/>
              <a:t>Our expansive asset library including fonts, photography, iconography and custom slides are available </a:t>
            </a:r>
            <a:r>
              <a:rPr lang="en-GB" sz="1600" dirty="0">
                <a:solidFill>
                  <a:schemeClr val="accent1"/>
                </a:solidFill>
              </a:rPr>
              <a:t>[here &lt;link&gt;]</a:t>
            </a:r>
            <a:r>
              <a:rPr lang="en-GB" sz="1600" dirty="0"/>
              <a:t>. Contact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  <a:hlinkClick r:id="rId2"/>
              </a:rPr>
              <a:t>Amy.Ritz@Accenture.com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lang="en-GB" sz="1600" dirty="0"/>
              <a:t>for further information. Access the icons below through </a:t>
            </a:r>
            <a:r>
              <a:rPr lang="en-GB" sz="1600" b="1" dirty="0">
                <a:solidFill>
                  <a:schemeClr val="accent1"/>
                </a:solidFill>
              </a:rPr>
              <a:t>View &gt; Slide Master</a:t>
            </a:r>
            <a:r>
              <a:rPr lang="en-GB" sz="1600" dirty="0"/>
              <a:t>.</a:t>
            </a:r>
          </a:p>
        </p:txBody>
      </p:sp>
      <p:sp>
        <p:nvSpPr>
          <p:cNvPr id="4" name="Freeform 127">
            <a:extLst>
              <a:ext uri="{FF2B5EF4-FFF2-40B4-BE49-F238E27FC236}">
                <a16:creationId xmlns:a16="http://schemas.microsoft.com/office/drawing/2014/main" id="{80F51A57-4DBA-FA4F-916F-88328E5E013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7063" y="1981658"/>
            <a:ext cx="513948" cy="396598"/>
          </a:xfrm>
          <a:custGeom>
            <a:avLst/>
            <a:gdLst>
              <a:gd name="T0" fmla="*/ 199 w 309"/>
              <a:gd name="T1" fmla="*/ 232 h 244"/>
              <a:gd name="T2" fmla="*/ 222 w 309"/>
              <a:gd name="T3" fmla="*/ 225 h 244"/>
              <a:gd name="T4" fmla="*/ 248 w 309"/>
              <a:gd name="T5" fmla="*/ 202 h 244"/>
              <a:gd name="T6" fmla="*/ 273 w 309"/>
              <a:gd name="T7" fmla="*/ 177 h 244"/>
              <a:gd name="T8" fmla="*/ 308 w 309"/>
              <a:gd name="T9" fmla="*/ 128 h 244"/>
              <a:gd name="T10" fmla="*/ 216 w 309"/>
              <a:gd name="T11" fmla="*/ 12 h 244"/>
              <a:gd name="T12" fmla="*/ 115 w 309"/>
              <a:gd name="T13" fmla="*/ 19 h 244"/>
              <a:gd name="T14" fmla="*/ 3 w 309"/>
              <a:gd name="T15" fmla="*/ 136 h 244"/>
              <a:gd name="T16" fmla="*/ 44 w 309"/>
              <a:gd name="T17" fmla="*/ 199 h 244"/>
              <a:gd name="T18" fmla="*/ 60 w 309"/>
              <a:gd name="T19" fmla="*/ 217 h 244"/>
              <a:gd name="T20" fmla="*/ 82 w 309"/>
              <a:gd name="T21" fmla="*/ 228 h 244"/>
              <a:gd name="T22" fmla="*/ 128 w 309"/>
              <a:gd name="T23" fmla="*/ 244 h 244"/>
              <a:gd name="T24" fmla="*/ 147 w 309"/>
              <a:gd name="T25" fmla="*/ 233 h 244"/>
              <a:gd name="T26" fmla="*/ 122 w 309"/>
              <a:gd name="T27" fmla="*/ 30 h 244"/>
              <a:gd name="T28" fmla="*/ 194 w 309"/>
              <a:gd name="T29" fmla="*/ 20 h 244"/>
              <a:gd name="T30" fmla="*/ 263 w 309"/>
              <a:gd name="T31" fmla="*/ 31 h 244"/>
              <a:gd name="T32" fmla="*/ 278 w 309"/>
              <a:gd name="T33" fmla="*/ 143 h 244"/>
              <a:gd name="T34" fmla="*/ 136 w 309"/>
              <a:gd name="T35" fmla="*/ 85 h 244"/>
              <a:gd name="T36" fmla="*/ 122 w 309"/>
              <a:gd name="T37" fmla="*/ 30 h 244"/>
              <a:gd name="T38" fmla="*/ 45 w 309"/>
              <a:gd name="T39" fmla="*/ 186 h 244"/>
              <a:gd name="T40" fmla="*/ 32 w 309"/>
              <a:gd name="T41" fmla="*/ 155 h 244"/>
              <a:gd name="T42" fmla="*/ 73 w 309"/>
              <a:gd name="T43" fmla="*/ 206 h 244"/>
              <a:gd name="T44" fmla="*/ 57 w 309"/>
              <a:gd name="T45" fmla="*/ 195 h 244"/>
              <a:gd name="T46" fmla="*/ 67 w 309"/>
              <a:gd name="T47" fmla="*/ 172 h 244"/>
              <a:gd name="T48" fmla="*/ 85 w 309"/>
              <a:gd name="T49" fmla="*/ 171 h 244"/>
              <a:gd name="T50" fmla="*/ 73 w 309"/>
              <a:gd name="T51" fmla="*/ 206 h 244"/>
              <a:gd name="T52" fmla="*/ 102 w 309"/>
              <a:gd name="T53" fmla="*/ 221 h 244"/>
              <a:gd name="T54" fmla="*/ 97 w 309"/>
              <a:gd name="T55" fmla="*/ 181 h 244"/>
              <a:gd name="T56" fmla="*/ 110 w 309"/>
              <a:gd name="T57" fmla="*/ 197 h 244"/>
              <a:gd name="T58" fmla="*/ 137 w 309"/>
              <a:gd name="T59" fmla="*/ 219 h 244"/>
              <a:gd name="T60" fmla="*/ 132 w 309"/>
              <a:gd name="T61" fmla="*/ 230 h 244"/>
              <a:gd name="T62" fmla="*/ 115 w 309"/>
              <a:gd name="T63" fmla="*/ 225 h 244"/>
              <a:gd name="T64" fmla="*/ 138 w 309"/>
              <a:gd name="T65" fmla="*/ 205 h 244"/>
              <a:gd name="T66" fmla="*/ 123 w 309"/>
              <a:gd name="T67" fmla="*/ 187 h 244"/>
              <a:gd name="T68" fmla="*/ 98 w 309"/>
              <a:gd name="T69" fmla="*/ 168 h 244"/>
              <a:gd name="T70" fmla="*/ 68 w 309"/>
              <a:gd name="T71" fmla="*/ 152 h 244"/>
              <a:gd name="T72" fmla="*/ 15 w 309"/>
              <a:gd name="T73" fmla="*/ 128 h 244"/>
              <a:gd name="T74" fmla="*/ 107 w 309"/>
              <a:gd name="T75" fmla="*/ 32 h 244"/>
              <a:gd name="T76" fmla="*/ 113 w 309"/>
              <a:gd name="T77" fmla="*/ 116 h 244"/>
              <a:gd name="T78" fmla="*/ 231 w 309"/>
              <a:gd name="T79" fmla="*/ 115 h 244"/>
              <a:gd name="T80" fmla="*/ 264 w 309"/>
              <a:gd name="T81" fmla="*/ 167 h 244"/>
              <a:gd name="T82" fmla="*/ 220 w 309"/>
              <a:gd name="T83" fmla="*/ 145 h 244"/>
              <a:gd name="T84" fmla="*/ 199 w 309"/>
              <a:gd name="T85" fmla="*/ 133 h 244"/>
              <a:gd name="T86" fmla="*/ 246 w 309"/>
              <a:gd name="T87" fmla="*/ 183 h 244"/>
              <a:gd name="T88" fmla="*/ 228 w 309"/>
              <a:gd name="T89" fmla="*/ 197 h 244"/>
              <a:gd name="T90" fmla="*/ 188 w 309"/>
              <a:gd name="T91" fmla="*/ 167 h 244"/>
              <a:gd name="T92" fmla="*/ 219 w 309"/>
              <a:gd name="T93" fmla="*/ 206 h 244"/>
              <a:gd name="T94" fmla="*/ 204 w 309"/>
              <a:gd name="T95" fmla="*/ 219 h 244"/>
              <a:gd name="T96" fmla="*/ 162 w 309"/>
              <a:gd name="T97" fmla="*/ 196 h 244"/>
              <a:gd name="T98" fmla="*/ 188 w 309"/>
              <a:gd name="T99" fmla="*/ 224 h 244"/>
              <a:gd name="T100" fmla="*/ 151 w 309"/>
              <a:gd name="T101" fmla="*/ 22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09" h="244">
                <a:moveTo>
                  <a:pt x="176" y="239"/>
                </a:moveTo>
                <a:cubicBezTo>
                  <a:pt x="181" y="239"/>
                  <a:pt x="184" y="238"/>
                  <a:pt x="188" y="238"/>
                </a:cubicBezTo>
                <a:cubicBezTo>
                  <a:pt x="192" y="236"/>
                  <a:pt x="196" y="235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200" y="232"/>
                  <a:pt x="201" y="232"/>
                  <a:pt x="201" y="232"/>
                </a:cubicBezTo>
                <a:cubicBezTo>
                  <a:pt x="202" y="232"/>
                  <a:pt x="203" y="233"/>
                  <a:pt x="204" y="233"/>
                </a:cubicBezTo>
                <a:cubicBezTo>
                  <a:pt x="210" y="233"/>
                  <a:pt x="217" y="230"/>
                  <a:pt x="222" y="225"/>
                </a:cubicBezTo>
                <a:cubicBezTo>
                  <a:pt x="227" y="221"/>
                  <a:pt x="230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8" y="209"/>
                  <a:pt x="243" y="206"/>
                  <a:pt x="248" y="202"/>
                </a:cubicBezTo>
                <a:cubicBezTo>
                  <a:pt x="254" y="197"/>
                  <a:pt x="257" y="191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4"/>
                  <a:pt x="269" y="181"/>
                  <a:pt x="273" y="177"/>
                </a:cubicBezTo>
                <a:cubicBezTo>
                  <a:pt x="280" y="171"/>
                  <a:pt x="284" y="164"/>
                  <a:pt x="285" y="155"/>
                </a:cubicBezTo>
                <a:cubicBezTo>
                  <a:pt x="285" y="155"/>
                  <a:pt x="285" y="155"/>
                  <a:pt x="285" y="155"/>
                </a:cubicBezTo>
                <a:cubicBezTo>
                  <a:pt x="307" y="135"/>
                  <a:pt x="307" y="135"/>
                  <a:pt x="307" y="135"/>
                </a:cubicBezTo>
                <a:cubicBezTo>
                  <a:pt x="308" y="134"/>
                  <a:pt x="309" y="131"/>
                  <a:pt x="308" y="128"/>
                </a:cubicBezTo>
                <a:cubicBezTo>
                  <a:pt x="274" y="23"/>
                  <a:pt x="274" y="23"/>
                  <a:pt x="274" y="23"/>
                </a:cubicBezTo>
                <a:cubicBezTo>
                  <a:pt x="273" y="21"/>
                  <a:pt x="271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64" y="18"/>
                  <a:pt x="226" y="12"/>
                  <a:pt x="216" y="12"/>
                </a:cubicBezTo>
                <a:cubicBezTo>
                  <a:pt x="213" y="12"/>
                  <a:pt x="205" y="10"/>
                  <a:pt x="198" y="7"/>
                </a:cubicBezTo>
                <a:cubicBezTo>
                  <a:pt x="185" y="4"/>
                  <a:pt x="171" y="0"/>
                  <a:pt x="162" y="1"/>
                </a:cubicBezTo>
                <a:cubicBezTo>
                  <a:pt x="148" y="2"/>
                  <a:pt x="123" y="15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2" y="19"/>
                  <a:pt x="40" y="21"/>
                  <a:pt x="39" y="23"/>
                </a:cubicBezTo>
                <a:cubicBezTo>
                  <a:pt x="1" y="128"/>
                  <a:pt x="1" y="128"/>
                  <a:pt x="1" y="128"/>
                </a:cubicBezTo>
                <a:cubicBezTo>
                  <a:pt x="0" y="131"/>
                  <a:pt x="1" y="134"/>
                  <a:pt x="3" y="136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16" y="156"/>
                  <a:pt x="11" y="168"/>
                  <a:pt x="14" y="175"/>
                </a:cubicBezTo>
                <a:cubicBezTo>
                  <a:pt x="17" y="184"/>
                  <a:pt x="33" y="196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200"/>
                  <a:pt x="44" y="201"/>
                  <a:pt x="44" y="201"/>
                </a:cubicBezTo>
                <a:cubicBezTo>
                  <a:pt x="46" y="208"/>
                  <a:pt x="51" y="213"/>
                  <a:pt x="60" y="217"/>
                </a:cubicBezTo>
                <a:cubicBezTo>
                  <a:pt x="65" y="219"/>
                  <a:pt x="70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6" y="223"/>
                  <a:pt x="79" y="225"/>
                  <a:pt x="82" y="228"/>
                </a:cubicBezTo>
                <a:cubicBezTo>
                  <a:pt x="89" y="233"/>
                  <a:pt x="99" y="235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11" y="239"/>
                  <a:pt x="119" y="244"/>
                  <a:pt x="128" y="244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2" y="244"/>
                  <a:pt x="136" y="243"/>
                  <a:pt x="139" y="241"/>
                </a:cubicBezTo>
                <a:cubicBezTo>
                  <a:pt x="142" y="239"/>
                  <a:pt x="145" y="237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56" y="237"/>
                  <a:pt x="167" y="239"/>
                  <a:pt x="176" y="239"/>
                </a:cubicBezTo>
                <a:close/>
                <a:moveTo>
                  <a:pt x="122" y="30"/>
                </a:moveTo>
                <a:cubicBezTo>
                  <a:pt x="122" y="30"/>
                  <a:pt x="122" y="30"/>
                  <a:pt x="122" y="30"/>
                </a:cubicBezTo>
                <a:cubicBezTo>
                  <a:pt x="132" y="25"/>
                  <a:pt x="153" y="14"/>
                  <a:pt x="163" y="14"/>
                </a:cubicBezTo>
                <a:cubicBezTo>
                  <a:pt x="163" y="14"/>
                  <a:pt x="164" y="14"/>
                  <a:pt x="164" y="14"/>
                </a:cubicBezTo>
                <a:cubicBezTo>
                  <a:pt x="171" y="14"/>
                  <a:pt x="184" y="17"/>
                  <a:pt x="194" y="20"/>
                </a:cubicBezTo>
                <a:cubicBezTo>
                  <a:pt x="194" y="20"/>
                  <a:pt x="194" y="20"/>
                  <a:pt x="194" y="20"/>
                </a:cubicBezTo>
                <a:cubicBezTo>
                  <a:pt x="203" y="23"/>
                  <a:pt x="211" y="25"/>
                  <a:pt x="216" y="25"/>
                </a:cubicBezTo>
                <a:cubicBezTo>
                  <a:pt x="222" y="25"/>
                  <a:pt x="245" y="29"/>
                  <a:pt x="262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95" y="129"/>
                  <a:pt x="295" y="129"/>
                  <a:pt x="295" y="129"/>
                </a:cubicBezTo>
                <a:cubicBezTo>
                  <a:pt x="294" y="129"/>
                  <a:pt x="294" y="129"/>
                  <a:pt x="294" y="129"/>
                </a:cubicBezTo>
                <a:cubicBezTo>
                  <a:pt x="279" y="143"/>
                  <a:pt x="279" y="143"/>
                  <a:pt x="279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41" y="106"/>
                  <a:pt x="241" y="106"/>
                  <a:pt x="241" y="106"/>
                </a:cubicBezTo>
                <a:cubicBezTo>
                  <a:pt x="232" y="96"/>
                  <a:pt x="202" y="64"/>
                  <a:pt x="191" y="61"/>
                </a:cubicBezTo>
                <a:cubicBezTo>
                  <a:pt x="174" y="56"/>
                  <a:pt x="159" y="59"/>
                  <a:pt x="147" y="69"/>
                </a:cubicBezTo>
                <a:cubicBezTo>
                  <a:pt x="142" y="74"/>
                  <a:pt x="139" y="79"/>
                  <a:pt x="136" y="85"/>
                </a:cubicBezTo>
                <a:cubicBezTo>
                  <a:pt x="131" y="94"/>
                  <a:pt x="127" y="102"/>
                  <a:pt x="111" y="103"/>
                </a:cubicBezTo>
                <a:cubicBezTo>
                  <a:pt x="104" y="104"/>
                  <a:pt x="98" y="103"/>
                  <a:pt x="96" y="100"/>
                </a:cubicBezTo>
                <a:cubicBezTo>
                  <a:pt x="94" y="98"/>
                  <a:pt x="94" y="96"/>
                  <a:pt x="95" y="95"/>
                </a:cubicBezTo>
                <a:lnTo>
                  <a:pt x="122" y="30"/>
                </a:lnTo>
                <a:close/>
                <a:moveTo>
                  <a:pt x="52" y="170"/>
                </a:moveTo>
                <a:cubicBezTo>
                  <a:pt x="50" y="175"/>
                  <a:pt x="47" y="180"/>
                  <a:pt x="46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5" y="186"/>
                  <a:pt x="45" y="186"/>
                  <a:pt x="45" y="186"/>
                </a:cubicBezTo>
                <a:cubicBezTo>
                  <a:pt x="39" y="183"/>
                  <a:pt x="28" y="176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69"/>
                  <a:pt x="28" y="161"/>
                  <a:pt x="31" y="156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52" y="170"/>
                  <a:pt x="52" y="170"/>
                  <a:pt x="52" y="170"/>
                </a:cubicBezTo>
                <a:close/>
                <a:moveTo>
                  <a:pt x="73" y="206"/>
                </a:moveTo>
                <a:cubicBezTo>
                  <a:pt x="73" y="206"/>
                  <a:pt x="73" y="206"/>
                  <a:pt x="73" y="206"/>
                </a:cubicBezTo>
                <a:cubicBezTo>
                  <a:pt x="73" y="206"/>
                  <a:pt x="72" y="206"/>
                  <a:pt x="72" y="206"/>
                </a:cubicBezTo>
                <a:cubicBezTo>
                  <a:pt x="71" y="206"/>
                  <a:pt x="68" y="206"/>
                  <a:pt x="65" y="205"/>
                </a:cubicBezTo>
                <a:cubicBezTo>
                  <a:pt x="60" y="203"/>
                  <a:pt x="57" y="200"/>
                  <a:pt x="57" y="198"/>
                </a:cubicBezTo>
                <a:cubicBezTo>
                  <a:pt x="57" y="197"/>
                  <a:pt x="57" y="196"/>
                  <a:pt x="57" y="195"/>
                </a:cubicBezTo>
                <a:cubicBezTo>
                  <a:pt x="57" y="195"/>
                  <a:pt x="57" y="194"/>
                  <a:pt x="57" y="194"/>
                </a:cubicBezTo>
                <a:cubicBezTo>
                  <a:pt x="58" y="188"/>
                  <a:pt x="62" y="179"/>
                  <a:pt x="65" y="173"/>
                </a:cubicBezTo>
                <a:cubicBezTo>
                  <a:pt x="65" y="173"/>
                  <a:pt x="65" y="173"/>
                  <a:pt x="65" y="173"/>
                </a:cubicBezTo>
                <a:cubicBezTo>
                  <a:pt x="66" y="173"/>
                  <a:pt x="67" y="172"/>
                  <a:pt x="67" y="172"/>
                </a:cubicBezTo>
                <a:cubicBezTo>
                  <a:pt x="67" y="171"/>
                  <a:pt x="68" y="170"/>
                  <a:pt x="68" y="169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0" y="166"/>
                  <a:pt x="71" y="165"/>
                  <a:pt x="72" y="164"/>
                </a:cubicBezTo>
                <a:cubicBezTo>
                  <a:pt x="76" y="163"/>
                  <a:pt x="84" y="169"/>
                  <a:pt x="85" y="171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86" y="172"/>
                  <a:pt x="86" y="173"/>
                  <a:pt x="85" y="175"/>
                </a:cubicBezTo>
                <a:cubicBezTo>
                  <a:pt x="85" y="175"/>
                  <a:pt x="85" y="175"/>
                  <a:pt x="85" y="175"/>
                </a:cubicBezTo>
                <a:lnTo>
                  <a:pt x="73" y="206"/>
                </a:lnTo>
                <a:close/>
                <a:moveTo>
                  <a:pt x="110" y="197"/>
                </a:moveTo>
                <a:cubicBezTo>
                  <a:pt x="110" y="197"/>
                  <a:pt x="110" y="197"/>
                  <a:pt x="110" y="197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94" y="220"/>
                  <a:pt x="90" y="217"/>
                </a:cubicBezTo>
                <a:cubicBezTo>
                  <a:pt x="87" y="215"/>
                  <a:pt x="86" y="214"/>
                  <a:pt x="85" y="212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103" y="182"/>
                  <a:pt x="109" y="185"/>
                  <a:pt x="110" y="18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88"/>
                  <a:pt x="111" y="191"/>
                  <a:pt x="110" y="197"/>
                </a:cubicBezTo>
                <a:close/>
                <a:moveTo>
                  <a:pt x="138" y="218"/>
                </a:moveTo>
                <a:cubicBezTo>
                  <a:pt x="138" y="218"/>
                  <a:pt x="138" y="218"/>
                  <a:pt x="138" y="218"/>
                </a:cubicBezTo>
                <a:cubicBezTo>
                  <a:pt x="138" y="218"/>
                  <a:pt x="138" y="218"/>
                  <a:pt x="138" y="218"/>
                </a:cubicBezTo>
                <a:cubicBezTo>
                  <a:pt x="138" y="219"/>
                  <a:pt x="137" y="219"/>
                  <a:pt x="137" y="219"/>
                </a:cubicBezTo>
                <a:cubicBezTo>
                  <a:pt x="136" y="221"/>
                  <a:pt x="136" y="223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5" y="227"/>
                  <a:pt x="134" y="229"/>
                  <a:pt x="132" y="230"/>
                </a:cubicBezTo>
                <a:cubicBezTo>
                  <a:pt x="131" y="231"/>
                  <a:pt x="130" y="231"/>
                  <a:pt x="128" y="231"/>
                </a:cubicBezTo>
                <a:cubicBezTo>
                  <a:pt x="124" y="231"/>
                  <a:pt x="118" y="228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4" y="200"/>
                  <a:pt x="127" y="199"/>
                  <a:pt x="129" y="200"/>
                </a:cubicBezTo>
                <a:cubicBezTo>
                  <a:pt x="132" y="200"/>
                  <a:pt x="137" y="201"/>
                  <a:pt x="138" y="205"/>
                </a:cubicBezTo>
                <a:cubicBezTo>
                  <a:pt x="139" y="208"/>
                  <a:pt x="139" y="213"/>
                  <a:pt x="138" y="218"/>
                </a:cubicBezTo>
                <a:close/>
                <a:moveTo>
                  <a:pt x="131" y="187"/>
                </a:moveTo>
                <a:cubicBezTo>
                  <a:pt x="129" y="187"/>
                  <a:pt x="126" y="187"/>
                  <a:pt x="124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5"/>
                  <a:pt x="123" y="184"/>
                  <a:pt x="123" y="184"/>
                </a:cubicBezTo>
                <a:cubicBezTo>
                  <a:pt x="121" y="175"/>
                  <a:pt x="109" y="169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7"/>
                </a:cubicBezTo>
                <a:cubicBezTo>
                  <a:pt x="96" y="162"/>
                  <a:pt x="90" y="156"/>
                  <a:pt x="84" y="154"/>
                </a:cubicBezTo>
                <a:cubicBezTo>
                  <a:pt x="78" y="151"/>
                  <a:pt x="73" y="150"/>
                  <a:pt x="68" y="152"/>
                </a:cubicBezTo>
                <a:cubicBezTo>
                  <a:pt x="65" y="153"/>
                  <a:pt x="63" y="155"/>
                  <a:pt x="60" y="158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50" y="32"/>
                  <a:pt x="50" y="32"/>
                  <a:pt x="50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82" y="90"/>
                  <a:pt x="82" y="90"/>
                  <a:pt x="82" y="90"/>
                </a:cubicBezTo>
                <a:cubicBezTo>
                  <a:pt x="82" y="90"/>
                  <a:pt x="82" y="91"/>
                  <a:pt x="82" y="91"/>
                </a:cubicBezTo>
                <a:cubicBezTo>
                  <a:pt x="82" y="92"/>
                  <a:pt x="79" y="101"/>
                  <a:pt x="86" y="108"/>
                </a:cubicBezTo>
                <a:cubicBezTo>
                  <a:pt x="91" y="115"/>
                  <a:pt x="100" y="117"/>
                  <a:pt x="113" y="116"/>
                </a:cubicBezTo>
                <a:cubicBezTo>
                  <a:pt x="135" y="114"/>
                  <a:pt x="142" y="101"/>
                  <a:pt x="148" y="91"/>
                </a:cubicBezTo>
                <a:cubicBezTo>
                  <a:pt x="150" y="86"/>
                  <a:pt x="152" y="82"/>
                  <a:pt x="155" y="79"/>
                </a:cubicBezTo>
                <a:cubicBezTo>
                  <a:pt x="164" y="72"/>
                  <a:pt x="174" y="70"/>
                  <a:pt x="187" y="74"/>
                </a:cubicBezTo>
                <a:cubicBezTo>
                  <a:pt x="193" y="75"/>
                  <a:pt x="214" y="96"/>
                  <a:pt x="231" y="115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1" y="159"/>
                  <a:pt x="268" y="164"/>
                  <a:pt x="264" y="167"/>
                </a:cubicBezTo>
                <a:cubicBezTo>
                  <a:pt x="261" y="170"/>
                  <a:pt x="257" y="172"/>
                  <a:pt x="254" y="172"/>
                </a:cubicBezTo>
                <a:cubicBezTo>
                  <a:pt x="254" y="172"/>
                  <a:pt x="254" y="172"/>
                  <a:pt x="254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20" y="145"/>
                  <a:pt x="220" y="145"/>
                  <a:pt x="220" y="145"/>
                </a:cubicBezTo>
                <a:cubicBezTo>
                  <a:pt x="217" y="142"/>
                  <a:pt x="212" y="135"/>
                  <a:pt x="212" y="132"/>
                </a:cubicBezTo>
                <a:cubicBezTo>
                  <a:pt x="212" y="128"/>
                  <a:pt x="209" y="126"/>
                  <a:pt x="205" y="126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201" y="126"/>
                  <a:pt x="199" y="129"/>
                  <a:pt x="199" y="133"/>
                </a:cubicBezTo>
                <a:cubicBezTo>
                  <a:pt x="200" y="142"/>
                  <a:pt x="209" y="152"/>
                  <a:pt x="211" y="154"/>
                </a:cubicBezTo>
                <a:cubicBezTo>
                  <a:pt x="211" y="155"/>
                  <a:pt x="211" y="155"/>
                  <a:pt x="212" y="155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82"/>
                  <a:pt x="245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5" y="186"/>
                  <a:pt x="243" y="189"/>
                  <a:pt x="240" y="192"/>
                </a:cubicBezTo>
                <a:cubicBezTo>
                  <a:pt x="236" y="195"/>
                  <a:pt x="232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193" y="168"/>
                  <a:pt x="193" y="168"/>
                  <a:pt x="193" y="168"/>
                </a:cubicBezTo>
                <a:cubicBezTo>
                  <a:pt x="192" y="167"/>
                  <a:pt x="190" y="167"/>
                  <a:pt x="188" y="167"/>
                </a:cubicBezTo>
                <a:cubicBezTo>
                  <a:pt x="186" y="167"/>
                  <a:pt x="185" y="168"/>
                  <a:pt x="184" y="169"/>
                </a:cubicBezTo>
                <a:cubicBezTo>
                  <a:pt x="183" y="171"/>
                  <a:pt x="182" y="172"/>
                  <a:pt x="182" y="174"/>
                </a:cubicBezTo>
                <a:cubicBezTo>
                  <a:pt x="182" y="176"/>
                  <a:pt x="183" y="177"/>
                  <a:pt x="185" y="178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8" y="210"/>
                  <a:pt x="216" y="213"/>
                  <a:pt x="213" y="215"/>
                </a:cubicBezTo>
                <a:cubicBezTo>
                  <a:pt x="211" y="218"/>
                  <a:pt x="207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0" y="193"/>
                  <a:pt x="168" y="193"/>
                  <a:pt x="166" y="193"/>
                </a:cubicBezTo>
                <a:cubicBezTo>
                  <a:pt x="165" y="193"/>
                  <a:pt x="163" y="194"/>
                  <a:pt x="162" y="196"/>
                </a:cubicBezTo>
                <a:cubicBezTo>
                  <a:pt x="161" y="197"/>
                  <a:pt x="161" y="199"/>
                  <a:pt x="161" y="201"/>
                </a:cubicBezTo>
                <a:cubicBezTo>
                  <a:pt x="161" y="202"/>
                  <a:pt x="162" y="204"/>
                  <a:pt x="163" y="205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7" y="224"/>
                  <a:pt x="186" y="225"/>
                  <a:pt x="185" y="225"/>
                </a:cubicBezTo>
                <a:cubicBezTo>
                  <a:pt x="182" y="225"/>
                  <a:pt x="179" y="226"/>
                  <a:pt x="176" y="226"/>
                </a:cubicBezTo>
                <a:cubicBezTo>
                  <a:pt x="168" y="226"/>
                  <a:pt x="158" y="223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3" y="212"/>
                  <a:pt x="152" y="205"/>
                  <a:pt x="151" y="201"/>
                </a:cubicBezTo>
                <a:cubicBezTo>
                  <a:pt x="149" y="193"/>
                  <a:pt x="141" y="188"/>
                  <a:pt x="131" y="1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+mn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8D8CA6-2132-3B4A-BC60-9F91E4B1458B}"/>
              </a:ext>
            </a:extLst>
          </p:cNvPr>
          <p:cNvGrpSpPr/>
          <p:nvPr userDrawn="1"/>
        </p:nvGrpSpPr>
        <p:grpSpPr>
          <a:xfrm>
            <a:off x="380999" y="1577830"/>
            <a:ext cx="11429980" cy="4734070"/>
            <a:chOff x="380999" y="1577845"/>
            <a:chExt cx="11520823" cy="5122866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E293C8-14C3-874B-8890-DD874D9F5187}"/>
                </a:ext>
              </a:extLst>
            </p:cNvPr>
            <p:cNvSpPr/>
            <p:nvPr userDrawn="1"/>
          </p:nvSpPr>
          <p:spPr>
            <a:xfrm>
              <a:off x="380999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56D8B7-72A3-4147-AD60-AFE0126E0C59}"/>
                </a:ext>
              </a:extLst>
            </p:cNvPr>
            <p:cNvSpPr/>
            <p:nvPr userDrawn="1"/>
          </p:nvSpPr>
          <p:spPr>
            <a:xfrm>
              <a:off x="166171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8FFDCF-08AC-A745-A14B-1FB83D20EF87}"/>
                </a:ext>
              </a:extLst>
            </p:cNvPr>
            <p:cNvSpPr/>
            <p:nvPr userDrawn="1"/>
          </p:nvSpPr>
          <p:spPr>
            <a:xfrm>
              <a:off x="294243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B6DE6F-DAF8-E246-AB81-6B639342348F}"/>
                </a:ext>
              </a:extLst>
            </p:cNvPr>
            <p:cNvSpPr/>
            <p:nvPr userDrawn="1"/>
          </p:nvSpPr>
          <p:spPr>
            <a:xfrm>
              <a:off x="422314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841CF2-263C-B04E-9960-36397C49999B}"/>
                </a:ext>
              </a:extLst>
            </p:cNvPr>
            <p:cNvSpPr/>
            <p:nvPr userDrawn="1"/>
          </p:nvSpPr>
          <p:spPr>
            <a:xfrm>
              <a:off x="550386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987178-6410-AF4D-A95C-0F3F1BDEE23D}"/>
                </a:ext>
              </a:extLst>
            </p:cNvPr>
            <p:cNvSpPr/>
            <p:nvPr userDrawn="1"/>
          </p:nvSpPr>
          <p:spPr>
            <a:xfrm>
              <a:off x="380999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70435B-0CE9-444F-B4A6-D7E0FE1E8098}"/>
                </a:ext>
              </a:extLst>
            </p:cNvPr>
            <p:cNvSpPr/>
            <p:nvPr userDrawn="1"/>
          </p:nvSpPr>
          <p:spPr>
            <a:xfrm>
              <a:off x="166171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637EA29-2A06-9242-B2F2-EA7F43329956}"/>
                </a:ext>
              </a:extLst>
            </p:cNvPr>
            <p:cNvSpPr/>
            <p:nvPr userDrawn="1"/>
          </p:nvSpPr>
          <p:spPr>
            <a:xfrm>
              <a:off x="294243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A48AEFC-712D-D044-81E5-6C1E41110759}"/>
                </a:ext>
              </a:extLst>
            </p:cNvPr>
            <p:cNvSpPr/>
            <p:nvPr userDrawn="1"/>
          </p:nvSpPr>
          <p:spPr>
            <a:xfrm>
              <a:off x="422314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CBE003-D5E8-864C-98FA-9796248CE2AC}"/>
                </a:ext>
              </a:extLst>
            </p:cNvPr>
            <p:cNvSpPr/>
            <p:nvPr userDrawn="1"/>
          </p:nvSpPr>
          <p:spPr>
            <a:xfrm>
              <a:off x="550386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DE82A5-95E4-6C4B-B11D-D53B6705F30D}"/>
                </a:ext>
              </a:extLst>
            </p:cNvPr>
            <p:cNvSpPr/>
            <p:nvPr userDrawn="1"/>
          </p:nvSpPr>
          <p:spPr>
            <a:xfrm>
              <a:off x="380999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3153DA-7E96-5A48-85FB-7AA1D84749D2}"/>
                </a:ext>
              </a:extLst>
            </p:cNvPr>
            <p:cNvSpPr/>
            <p:nvPr userDrawn="1"/>
          </p:nvSpPr>
          <p:spPr>
            <a:xfrm>
              <a:off x="166171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4E1B72-B1CA-DE40-964D-0211741FA050}"/>
                </a:ext>
              </a:extLst>
            </p:cNvPr>
            <p:cNvSpPr/>
            <p:nvPr userDrawn="1"/>
          </p:nvSpPr>
          <p:spPr>
            <a:xfrm>
              <a:off x="294243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DEA1F2-0336-5941-9F8D-A8F560A28115}"/>
                </a:ext>
              </a:extLst>
            </p:cNvPr>
            <p:cNvSpPr/>
            <p:nvPr userDrawn="1"/>
          </p:nvSpPr>
          <p:spPr>
            <a:xfrm>
              <a:off x="422314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7AB087-9AA7-2D4E-A82A-605B50372D51}"/>
                </a:ext>
              </a:extLst>
            </p:cNvPr>
            <p:cNvSpPr/>
            <p:nvPr userDrawn="1"/>
          </p:nvSpPr>
          <p:spPr>
            <a:xfrm>
              <a:off x="550386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F447629-D1B9-0546-851F-E0D5ED605B7A}"/>
                </a:ext>
              </a:extLst>
            </p:cNvPr>
            <p:cNvSpPr/>
            <p:nvPr userDrawn="1"/>
          </p:nvSpPr>
          <p:spPr>
            <a:xfrm>
              <a:off x="6784581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9B1291-33A4-EE48-806C-B5D7A1613345}"/>
                </a:ext>
              </a:extLst>
            </p:cNvPr>
            <p:cNvSpPr/>
            <p:nvPr userDrawn="1"/>
          </p:nvSpPr>
          <p:spPr>
            <a:xfrm>
              <a:off x="6784581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CEBC75-F9B2-DF40-8FAB-B56A760AED4B}"/>
                </a:ext>
              </a:extLst>
            </p:cNvPr>
            <p:cNvSpPr/>
            <p:nvPr userDrawn="1"/>
          </p:nvSpPr>
          <p:spPr>
            <a:xfrm>
              <a:off x="6784581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E5FF759-951A-054F-9F4A-482FE7225052}"/>
                </a:ext>
              </a:extLst>
            </p:cNvPr>
            <p:cNvSpPr/>
            <p:nvPr userDrawn="1"/>
          </p:nvSpPr>
          <p:spPr>
            <a:xfrm>
              <a:off x="806529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EB0590-F226-6748-B645-71C913F9B674}"/>
                </a:ext>
              </a:extLst>
            </p:cNvPr>
            <p:cNvSpPr/>
            <p:nvPr userDrawn="1"/>
          </p:nvSpPr>
          <p:spPr>
            <a:xfrm>
              <a:off x="806529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D31B860-B762-A94B-B4E7-355AC4826289}"/>
                </a:ext>
              </a:extLst>
            </p:cNvPr>
            <p:cNvSpPr/>
            <p:nvPr userDrawn="1"/>
          </p:nvSpPr>
          <p:spPr>
            <a:xfrm>
              <a:off x="806529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2F9D60-F80B-2F4A-9903-3996F96A22C1}"/>
                </a:ext>
              </a:extLst>
            </p:cNvPr>
            <p:cNvSpPr/>
            <p:nvPr userDrawn="1"/>
          </p:nvSpPr>
          <p:spPr>
            <a:xfrm>
              <a:off x="380999" y="5419994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C6B9A7-FBBB-F541-A935-BD7AF34D2A23}"/>
                </a:ext>
              </a:extLst>
            </p:cNvPr>
            <p:cNvSpPr/>
            <p:nvPr userDrawn="1"/>
          </p:nvSpPr>
          <p:spPr>
            <a:xfrm>
              <a:off x="166171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53EEC05-B7DA-1540-9D32-177152835D78}"/>
                </a:ext>
              </a:extLst>
            </p:cNvPr>
            <p:cNvSpPr/>
            <p:nvPr userDrawn="1"/>
          </p:nvSpPr>
          <p:spPr>
            <a:xfrm>
              <a:off x="294243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F87792-0038-E245-A756-AFA193BEC33C}"/>
                </a:ext>
              </a:extLst>
            </p:cNvPr>
            <p:cNvSpPr/>
            <p:nvPr userDrawn="1"/>
          </p:nvSpPr>
          <p:spPr>
            <a:xfrm>
              <a:off x="422314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63EA47D-7036-6149-BFDD-AE64B4F0440E}"/>
                </a:ext>
              </a:extLst>
            </p:cNvPr>
            <p:cNvSpPr/>
            <p:nvPr userDrawn="1"/>
          </p:nvSpPr>
          <p:spPr>
            <a:xfrm>
              <a:off x="550386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CBC1BB-E618-4143-8102-0EE9DB6F72F6}"/>
                </a:ext>
              </a:extLst>
            </p:cNvPr>
            <p:cNvSpPr/>
            <p:nvPr userDrawn="1"/>
          </p:nvSpPr>
          <p:spPr>
            <a:xfrm>
              <a:off x="6784581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302F22-33DC-404D-B9F7-4999125BE1C0}"/>
                </a:ext>
              </a:extLst>
            </p:cNvPr>
            <p:cNvSpPr/>
            <p:nvPr userDrawn="1"/>
          </p:nvSpPr>
          <p:spPr>
            <a:xfrm>
              <a:off x="806529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913E2F-D6C7-6E4C-AF84-F30990D1C5F1}"/>
                </a:ext>
              </a:extLst>
            </p:cNvPr>
            <p:cNvSpPr/>
            <p:nvPr userDrawn="1"/>
          </p:nvSpPr>
          <p:spPr>
            <a:xfrm>
              <a:off x="934320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8F6AD2D-9784-F642-A106-04B3A189A305}"/>
                </a:ext>
              </a:extLst>
            </p:cNvPr>
            <p:cNvSpPr/>
            <p:nvPr userDrawn="1"/>
          </p:nvSpPr>
          <p:spPr>
            <a:xfrm>
              <a:off x="934320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BAA71B-3977-2C45-BFCD-DD42EE282F3A}"/>
                </a:ext>
              </a:extLst>
            </p:cNvPr>
            <p:cNvSpPr/>
            <p:nvPr userDrawn="1"/>
          </p:nvSpPr>
          <p:spPr>
            <a:xfrm>
              <a:off x="934320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09A6B8D-0BC6-844C-98BC-26714B74B89C}"/>
                </a:ext>
              </a:extLst>
            </p:cNvPr>
            <p:cNvSpPr/>
            <p:nvPr userDrawn="1"/>
          </p:nvSpPr>
          <p:spPr>
            <a:xfrm>
              <a:off x="934320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8F3FD9C-200A-6341-94B3-0C1EB6DACAB0}"/>
                </a:ext>
              </a:extLst>
            </p:cNvPr>
            <p:cNvSpPr/>
            <p:nvPr userDrawn="1"/>
          </p:nvSpPr>
          <p:spPr>
            <a:xfrm>
              <a:off x="1062110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38373EE-C7AD-A948-BF2D-EFDCBD86A63D}"/>
                </a:ext>
              </a:extLst>
            </p:cNvPr>
            <p:cNvSpPr/>
            <p:nvPr userDrawn="1"/>
          </p:nvSpPr>
          <p:spPr>
            <a:xfrm>
              <a:off x="1062110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D9BF3B8-1553-CB43-861A-0C55AC833BFD}"/>
                </a:ext>
              </a:extLst>
            </p:cNvPr>
            <p:cNvSpPr/>
            <p:nvPr userDrawn="1"/>
          </p:nvSpPr>
          <p:spPr>
            <a:xfrm>
              <a:off x="1062110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D0F4D3-BA10-E141-99A5-7B49C20DF11A}"/>
                </a:ext>
              </a:extLst>
            </p:cNvPr>
            <p:cNvSpPr/>
            <p:nvPr userDrawn="1"/>
          </p:nvSpPr>
          <p:spPr>
            <a:xfrm>
              <a:off x="1062110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dirty="0" err="1"/>
            </a:p>
          </p:txBody>
        </p:sp>
      </p:grpSp>
      <p:sp>
        <p:nvSpPr>
          <p:cNvPr id="37" name="Freeform 69">
            <a:extLst>
              <a:ext uri="{FF2B5EF4-FFF2-40B4-BE49-F238E27FC236}">
                <a16:creationId xmlns:a16="http://schemas.microsoft.com/office/drawing/2014/main" id="{3634B592-2BB6-5C4B-A72F-5EE93BA6F81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25653" y="1967482"/>
            <a:ext cx="499664" cy="424950"/>
          </a:xfrm>
          <a:custGeom>
            <a:avLst/>
            <a:gdLst>
              <a:gd name="T0" fmla="*/ 90 w 289"/>
              <a:gd name="T1" fmla="*/ 246 h 246"/>
              <a:gd name="T2" fmla="*/ 86 w 289"/>
              <a:gd name="T3" fmla="*/ 244 h 246"/>
              <a:gd name="T4" fmla="*/ 2 w 289"/>
              <a:gd name="T5" fmla="*/ 160 h 246"/>
              <a:gd name="T6" fmla="*/ 2 w 289"/>
              <a:gd name="T7" fmla="*/ 152 h 246"/>
              <a:gd name="T8" fmla="*/ 44 w 289"/>
              <a:gd name="T9" fmla="*/ 110 h 246"/>
              <a:gd name="T10" fmla="*/ 53 w 289"/>
              <a:gd name="T11" fmla="*/ 110 h 246"/>
              <a:gd name="T12" fmla="*/ 90 w 289"/>
              <a:gd name="T13" fmla="*/ 148 h 246"/>
              <a:gd name="T14" fmla="*/ 236 w 289"/>
              <a:gd name="T15" fmla="*/ 2 h 246"/>
              <a:gd name="T16" fmla="*/ 245 w 289"/>
              <a:gd name="T17" fmla="*/ 2 h 246"/>
              <a:gd name="T18" fmla="*/ 287 w 289"/>
              <a:gd name="T19" fmla="*/ 44 h 246"/>
              <a:gd name="T20" fmla="*/ 287 w 289"/>
              <a:gd name="T21" fmla="*/ 52 h 246"/>
              <a:gd name="T22" fmla="*/ 95 w 289"/>
              <a:gd name="T23" fmla="*/ 244 h 246"/>
              <a:gd name="T24" fmla="*/ 90 w 289"/>
              <a:gd name="T25" fmla="*/ 246 h 246"/>
              <a:gd name="T26" fmla="*/ 15 w 289"/>
              <a:gd name="T27" fmla="*/ 156 h 246"/>
              <a:gd name="T28" fmla="*/ 90 w 289"/>
              <a:gd name="T29" fmla="*/ 232 h 246"/>
              <a:gd name="T30" fmla="*/ 274 w 289"/>
              <a:gd name="T31" fmla="*/ 48 h 246"/>
              <a:gd name="T32" fmla="*/ 240 w 289"/>
              <a:gd name="T33" fmla="*/ 15 h 246"/>
              <a:gd name="T34" fmla="*/ 95 w 289"/>
              <a:gd name="T35" fmla="*/ 160 h 246"/>
              <a:gd name="T36" fmla="*/ 86 w 289"/>
              <a:gd name="T37" fmla="*/ 160 h 246"/>
              <a:gd name="T38" fmla="*/ 48 w 289"/>
              <a:gd name="T39" fmla="*/ 123 h 246"/>
              <a:gd name="T40" fmla="*/ 15 w 289"/>
              <a:gd name="T41" fmla="*/ 15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9" h="246">
                <a:moveTo>
                  <a:pt x="90" y="246"/>
                </a:moveTo>
                <a:cubicBezTo>
                  <a:pt x="89" y="246"/>
                  <a:pt x="87" y="246"/>
                  <a:pt x="86" y="244"/>
                </a:cubicBezTo>
                <a:cubicBezTo>
                  <a:pt x="2" y="160"/>
                  <a:pt x="2" y="160"/>
                  <a:pt x="2" y="160"/>
                </a:cubicBezTo>
                <a:cubicBezTo>
                  <a:pt x="0" y="158"/>
                  <a:pt x="0" y="154"/>
                  <a:pt x="2" y="152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7" y="108"/>
                  <a:pt x="50" y="108"/>
                  <a:pt x="53" y="110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236" y="2"/>
                  <a:pt x="236" y="2"/>
                  <a:pt x="236" y="2"/>
                </a:cubicBezTo>
                <a:cubicBezTo>
                  <a:pt x="239" y="0"/>
                  <a:pt x="242" y="0"/>
                  <a:pt x="245" y="2"/>
                </a:cubicBezTo>
                <a:cubicBezTo>
                  <a:pt x="287" y="44"/>
                  <a:pt x="287" y="44"/>
                  <a:pt x="287" y="44"/>
                </a:cubicBezTo>
                <a:cubicBezTo>
                  <a:pt x="289" y="46"/>
                  <a:pt x="289" y="50"/>
                  <a:pt x="287" y="52"/>
                </a:cubicBezTo>
                <a:cubicBezTo>
                  <a:pt x="95" y="244"/>
                  <a:pt x="95" y="244"/>
                  <a:pt x="95" y="244"/>
                </a:cubicBezTo>
                <a:cubicBezTo>
                  <a:pt x="94" y="246"/>
                  <a:pt x="92" y="246"/>
                  <a:pt x="90" y="246"/>
                </a:cubicBezTo>
                <a:close/>
                <a:moveTo>
                  <a:pt x="15" y="156"/>
                </a:moveTo>
                <a:cubicBezTo>
                  <a:pt x="90" y="232"/>
                  <a:pt x="90" y="232"/>
                  <a:pt x="90" y="232"/>
                </a:cubicBezTo>
                <a:cubicBezTo>
                  <a:pt x="274" y="48"/>
                  <a:pt x="274" y="48"/>
                  <a:pt x="274" y="48"/>
                </a:cubicBezTo>
                <a:cubicBezTo>
                  <a:pt x="240" y="15"/>
                  <a:pt x="240" y="15"/>
                  <a:pt x="240" y="15"/>
                </a:cubicBezTo>
                <a:cubicBezTo>
                  <a:pt x="95" y="160"/>
                  <a:pt x="95" y="160"/>
                  <a:pt x="95" y="160"/>
                </a:cubicBezTo>
                <a:cubicBezTo>
                  <a:pt x="92" y="163"/>
                  <a:pt x="89" y="163"/>
                  <a:pt x="86" y="160"/>
                </a:cubicBezTo>
                <a:cubicBezTo>
                  <a:pt x="48" y="123"/>
                  <a:pt x="48" y="123"/>
                  <a:pt x="48" y="123"/>
                </a:cubicBezTo>
                <a:lnTo>
                  <a:pt x="15" y="1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91" name="Group 98">
            <a:extLst>
              <a:ext uri="{FF2B5EF4-FFF2-40B4-BE49-F238E27FC236}">
                <a16:creationId xmlns:a16="http://schemas.microsoft.com/office/drawing/2014/main" id="{9AC922D9-7CEE-B448-86D3-66DA557B7FF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84826" y="5548256"/>
            <a:ext cx="448560" cy="372925"/>
            <a:chOff x="1371" y="1755"/>
            <a:chExt cx="427" cy="355"/>
          </a:xfrm>
          <a:solidFill>
            <a:schemeClr val="accent1"/>
          </a:solidFill>
        </p:grpSpPr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6DD3FF56-53E8-3945-A690-6D0C81F64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" y="1755"/>
              <a:ext cx="427" cy="355"/>
            </a:xfrm>
            <a:custGeom>
              <a:avLst/>
              <a:gdLst>
                <a:gd name="T0" fmla="*/ 282 w 288"/>
                <a:gd name="T1" fmla="*/ 240 h 240"/>
                <a:gd name="T2" fmla="*/ 6 w 288"/>
                <a:gd name="T3" fmla="*/ 240 h 240"/>
                <a:gd name="T4" fmla="*/ 0 w 288"/>
                <a:gd name="T5" fmla="*/ 234 h 240"/>
                <a:gd name="T6" fmla="*/ 0 w 288"/>
                <a:gd name="T7" fmla="*/ 6 h 240"/>
                <a:gd name="T8" fmla="*/ 6 w 288"/>
                <a:gd name="T9" fmla="*/ 0 h 240"/>
                <a:gd name="T10" fmla="*/ 282 w 288"/>
                <a:gd name="T11" fmla="*/ 0 h 240"/>
                <a:gd name="T12" fmla="*/ 288 w 288"/>
                <a:gd name="T13" fmla="*/ 6 h 240"/>
                <a:gd name="T14" fmla="*/ 288 w 288"/>
                <a:gd name="T15" fmla="*/ 234 h 240"/>
                <a:gd name="T16" fmla="*/ 282 w 288"/>
                <a:gd name="T17" fmla="*/ 240 h 240"/>
                <a:gd name="T18" fmla="*/ 12 w 288"/>
                <a:gd name="T19" fmla="*/ 228 h 240"/>
                <a:gd name="T20" fmla="*/ 276 w 288"/>
                <a:gd name="T21" fmla="*/ 228 h 240"/>
                <a:gd name="T22" fmla="*/ 276 w 288"/>
                <a:gd name="T23" fmla="*/ 12 h 240"/>
                <a:gd name="T24" fmla="*/ 12 w 288"/>
                <a:gd name="T25" fmla="*/ 12 h 240"/>
                <a:gd name="T26" fmla="*/ 12 w 288"/>
                <a:gd name="T27" fmla="*/ 22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40">
                  <a:moveTo>
                    <a:pt x="282" y="240"/>
                  </a:moveTo>
                  <a:cubicBezTo>
                    <a:pt x="6" y="240"/>
                    <a:pt x="6" y="240"/>
                    <a:pt x="6" y="240"/>
                  </a:cubicBezTo>
                  <a:cubicBezTo>
                    <a:pt x="3" y="240"/>
                    <a:pt x="0" y="237"/>
                    <a:pt x="0" y="2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7"/>
                    <a:pt x="285" y="240"/>
                    <a:pt x="282" y="240"/>
                  </a:cubicBezTo>
                  <a:close/>
                  <a:moveTo>
                    <a:pt x="12" y="228"/>
                  </a:moveTo>
                  <a:cubicBezTo>
                    <a:pt x="276" y="228"/>
                    <a:pt x="276" y="228"/>
                    <a:pt x="276" y="228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B9DD30D6-7FC5-4E4B-AA29-A488CEB79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1790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0 w 48"/>
                <a:gd name="T5" fmla="*/ 6 h 48"/>
                <a:gd name="T6" fmla="*/ 6 w 48"/>
                <a:gd name="T7" fmla="*/ 0 h 48"/>
                <a:gd name="T8" fmla="*/ 42 w 48"/>
                <a:gd name="T9" fmla="*/ 0 h 48"/>
                <a:gd name="T10" fmla="*/ 48 w 48"/>
                <a:gd name="T11" fmla="*/ 6 h 48"/>
                <a:gd name="T12" fmla="*/ 42 w 48"/>
                <a:gd name="T13" fmla="*/ 12 h 48"/>
                <a:gd name="T14" fmla="*/ 12 w 48"/>
                <a:gd name="T15" fmla="*/ 12 h 48"/>
                <a:gd name="T16" fmla="*/ 12 w 48"/>
                <a:gd name="T17" fmla="*/ 42 h 48"/>
                <a:gd name="T18" fmla="*/ 6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B598F935-A581-034B-89D4-127294ECE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1790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36 w 48"/>
                <a:gd name="T3" fmla="*/ 42 h 48"/>
                <a:gd name="T4" fmla="*/ 36 w 48"/>
                <a:gd name="T5" fmla="*/ 12 h 48"/>
                <a:gd name="T6" fmla="*/ 6 w 48"/>
                <a:gd name="T7" fmla="*/ 12 h 48"/>
                <a:gd name="T8" fmla="*/ 0 w 48"/>
                <a:gd name="T9" fmla="*/ 6 h 48"/>
                <a:gd name="T10" fmla="*/ 6 w 48"/>
                <a:gd name="T11" fmla="*/ 0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39" y="48"/>
                    <a:pt x="36" y="45"/>
                    <a:pt x="36" y="4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24EC5BA8-8063-3241-A2BA-5D3F0C810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0 w 48"/>
                <a:gd name="T7" fmla="*/ 6 h 48"/>
                <a:gd name="T8" fmla="*/ 6 w 48"/>
                <a:gd name="T9" fmla="*/ 0 h 48"/>
                <a:gd name="T10" fmla="*/ 12 w 48"/>
                <a:gd name="T11" fmla="*/ 6 h 48"/>
                <a:gd name="T12" fmla="*/ 12 w 48"/>
                <a:gd name="T13" fmla="*/ 36 h 48"/>
                <a:gd name="T14" fmla="*/ 42 w 48"/>
                <a:gd name="T15" fmla="*/ 3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6"/>
                    <a:pt x="48" y="39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6" name="Freeform 103">
              <a:extLst>
                <a:ext uri="{FF2B5EF4-FFF2-40B4-BE49-F238E27FC236}">
                  <a16:creationId xmlns:a16="http://schemas.microsoft.com/office/drawing/2014/main" id="{CF8C2DB6-381F-254A-B48E-15AFF4C7C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6 w 48"/>
                <a:gd name="T7" fmla="*/ 36 h 48"/>
                <a:gd name="T8" fmla="*/ 36 w 48"/>
                <a:gd name="T9" fmla="*/ 36 h 48"/>
                <a:gd name="T10" fmla="*/ 36 w 48"/>
                <a:gd name="T11" fmla="*/ 6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9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7" name="Freeform 104">
              <a:extLst>
                <a:ext uri="{FF2B5EF4-FFF2-40B4-BE49-F238E27FC236}">
                  <a16:creationId xmlns:a16="http://schemas.microsoft.com/office/drawing/2014/main" id="{0667E557-C3C5-454F-BFFD-0892A85D1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844"/>
              <a:ext cx="286" cy="177"/>
            </a:xfrm>
            <a:custGeom>
              <a:avLst/>
              <a:gdLst>
                <a:gd name="T0" fmla="*/ 97 w 193"/>
                <a:gd name="T1" fmla="*/ 120 h 120"/>
                <a:gd name="T2" fmla="*/ 2 w 193"/>
                <a:gd name="T3" fmla="*/ 64 h 120"/>
                <a:gd name="T4" fmla="*/ 2 w 193"/>
                <a:gd name="T5" fmla="*/ 56 h 120"/>
                <a:gd name="T6" fmla="*/ 97 w 193"/>
                <a:gd name="T7" fmla="*/ 0 h 120"/>
                <a:gd name="T8" fmla="*/ 191 w 193"/>
                <a:gd name="T9" fmla="*/ 56 h 120"/>
                <a:gd name="T10" fmla="*/ 191 w 193"/>
                <a:gd name="T11" fmla="*/ 64 h 120"/>
                <a:gd name="T12" fmla="*/ 97 w 193"/>
                <a:gd name="T13" fmla="*/ 120 h 120"/>
                <a:gd name="T14" fmla="*/ 15 w 193"/>
                <a:gd name="T15" fmla="*/ 60 h 120"/>
                <a:gd name="T16" fmla="*/ 97 w 193"/>
                <a:gd name="T17" fmla="*/ 108 h 120"/>
                <a:gd name="T18" fmla="*/ 179 w 193"/>
                <a:gd name="T19" fmla="*/ 60 h 120"/>
                <a:gd name="T20" fmla="*/ 97 w 193"/>
                <a:gd name="T21" fmla="*/ 12 h 120"/>
                <a:gd name="T22" fmla="*/ 15 w 193"/>
                <a:gd name="T2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0">
                  <a:moveTo>
                    <a:pt x="97" y="120"/>
                  </a:moveTo>
                  <a:cubicBezTo>
                    <a:pt x="53" y="120"/>
                    <a:pt x="4" y="66"/>
                    <a:pt x="2" y="64"/>
                  </a:cubicBezTo>
                  <a:cubicBezTo>
                    <a:pt x="0" y="62"/>
                    <a:pt x="0" y="58"/>
                    <a:pt x="2" y="56"/>
                  </a:cubicBezTo>
                  <a:cubicBezTo>
                    <a:pt x="4" y="54"/>
                    <a:pt x="53" y="0"/>
                    <a:pt x="97" y="0"/>
                  </a:cubicBezTo>
                  <a:cubicBezTo>
                    <a:pt x="141" y="0"/>
                    <a:pt x="189" y="54"/>
                    <a:pt x="191" y="56"/>
                  </a:cubicBezTo>
                  <a:cubicBezTo>
                    <a:pt x="193" y="58"/>
                    <a:pt x="193" y="62"/>
                    <a:pt x="191" y="64"/>
                  </a:cubicBezTo>
                  <a:cubicBezTo>
                    <a:pt x="189" y="66"/>
                    <a:pt x="141" y="120"/>
                    <a:pt x="97" y="120"/>
                  </a:cubicBezTo>
                  <a:close/>
                  <a:moveTo>
                    <a:pt x="15" y="60"/>
                  </a:moveTo>
                  <a:cubicBezTo>
                    <a:pt x="27" y="72"/>
                    <a:pt x="64" y="108"/>
                    <a:pt x="97" y="108"/>
                  </a:cubicBezTo>
                  <a:cubicBezTo>
                    <a:pt x="129" y="108"/>
                    <a:pt x="167" y="72"/>
                    <a:pt x="179" y="60"/>
                  </a:cubicBezTo>
                  <a:cubicBezTo>
                    <a:pt x="167" y="48"/>
                    <a:pt x="129" y="12"/>
                    <a:pt x="97" y="12"/>
                  </a:cubicBezTo>
                  <a:cubicBezTo>
                    <a:pt x="64" y="12"/>
                    <a:pt x="27" y="48"/>
                    <a:pt x="1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8" name="Freeform 105">
              <a:extLst>
                <a:ext uri="{FF2B5EF4-FFF2-40B4-BE49-F238E27FC236}">
                  <a16:creationId xmlns:a16="http://schemas.microsoft.com/office/drawing/2014/main" id="{3BB22AA7-DF3C-C443-90C8-1FB2B5423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1" y="1879"/>
              <a:ext cx="107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9" name="Oval 106">
              <a:extLst>
                <a:ext uri="{FF2B5EF4-FFF2-40B4-BE49-F238E27FC236}">
                  <a16:creationId xmlns:a16="http://schemas.microsoft.com/office/drawing/2014/main" id="{840F5257-5088-364D-878D-3C2254FB2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" y="1915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11" name="Group 41">
            <a:extLst>
              <a:ext uri="{FF2B5EF4-FFF2-40B4-BE49-F238E27FC236}">
                <a16:creationId xmlns:a16="http://schemas.microsoft.com/office/drawing/2014/main" id="{CAE15CC3-F3B0-4346-93C0-B55CF26740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5631" y="5524348"/>
            <a:ext cx="459581" cy="420743"/>
            <a:chOff x="3439" y="460"/>
            <a:chExt cx="426" cy="390"/>
          </a:xfrm>
          <a:solidFill>
            <a:schemeClr val="accent1"/>
          </a:solidFill>
        </p:grpSpPr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FC866253-99F8-F940-8BD2-B8A0B5BAB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584"/>
              <a:ext cx="426" cy="266"/>
            </a:xfrm>
            <a:custGeom>
              <a:avLst/>
              <a:gdLst>
                <a:gd name="T0" fmla="*/ 265 w 288"/>
                <a:gd name="T1" fmla="*/ 180 h 180"/>
                <a:gd name="T2" fmla="*/ 23 w 288"/>
                <a:gd name="T3" fmla="*/ 180 h 180"/>
                <a:gd name="T4" fmla="*/ 0 w 288"/>
                <a:gd name="T5" fmla="*/ 157 h 180"/>
                <a:gd name="T6" fmla="*/ 0 w 288"/>
                <a:gd name="T7" fmla="*/ 6 h 180"/>
                <a:gd name="T8" fmla="*/ 6 w 288"/>
                <a:gd name="T9" fmla="*/ 0 h 180"/>
                <a:gd name="T10" fmla="*/ 282 w 288"/>
                <a:gd name="T11" fmla="*/ 0 h 180"/>
                <a:gd name="T12" fmla="*/ 288 w 288"/>
                <a:gd name="T13" fmla="*/ 6 h 180"/>
                <a:gd name="T14" fmla="*/ 288 w 288"/>
                <a:gd name="T15" fmla="*/ 157 h 180"/>
                <a:gd name="T16" fmla="*/ 265 w 288"/>
                <a:gd name="T17" fmla="*/ 180 h 180"/>
                <a:gd name="T18" fmla="*/ 12 w 288"/>
                <a:gd name="T19" fmla="*/ 12 h 180"/>
                <a:gd name="T20" fmla="*/ 12 w 288"/>
                <a:gd name="T21" fmla="*/ 157 h 180"/>
                <a:gd name="T22" fmla="*/ 23 w 288"/>
                <a:gd name="T23" fmla="*/ 168 h 180"/>
                <a:gd name="T24" fmla="*/ 265 w 288"/>
                <a:gd name="T25" fmla="*/ 168 h 180"/>
                <a:gd name="T26" fmla="*/ 276 w 288"/>
                <a:gd name="T27" fmla="*/ 157 h 180"/>
                <a:gd name="T28" fmla="*/ 276 w 288"/>
                <a:gd name="T29" fmla="*/ 12 h 180"/>
                <a:gd name="T30" fmla="*/ 12 w 288"/>
                <a:gd name="T31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180">
                  <a:moveTo>
                    <a:pt x="265" y="180"/>
                  </a:move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88" y="170"/>
                    <a:pt x="277" y="180"/>
                    <a:pt x="265" y="180"/>
                  </a:cubicBezTo>
                  <a:close/>
                  <a:moveTo>
                    <a:pt x="12" y="12"/>
                  </a:moveTo>
                  <a:cubicBezTo>
                    <a:pt x="12" y="157"/>
                    <a:pt x="12" y="157"/>
                    <a:pt x="12" y="157"/>
                  </a:cubicBezTo>
                  <a:cubicBezTo>
                    <a:pt x="12" y="163"/>
                    <a:pt x="17" y="168"/>
                    <a:pt x="23" y="168"/>
                  </a:cubicBezTo>
                  <a:cubicBezTo>
                    <a:pt x="265" y="168"/>
                    <a:pt x="265" y="168"/>
                    <a:pt x="265" y="168"/>
                  </a:cubicBezTo>
                  <a:cubicBezTo>
                    <a:pt x="271" y="168"/>
                    <a:pt x="276" y="163"/>
                    <a:pt x="276" y="157"/>
                  </a:cubicBezTo>
                  <a:cubicBezTo>
                    <a:pt x="276" y="12"/>
                    <a:pt x="276" y="12"/>
                    <a:pt x="276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AD71534-CAEB-4342-9B3B-ACB93687E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637"/>
              <a:ext cx="160" cy="160"/>
            </a:xfrm>
            <a:custGeom>
              <a:avLst/>
              <a:gdLst>
                <a:gd name="T0" fmla="*/ 6 w 108"/>
                <a:gd name="T1" fmla="*/ 108 h 108"/>
                <a:gd name="T2" fmla="*/ 3 w 108"/>
                <a:gd name="T3" fmla="*/ 107 h 108"/>
                <a:gd name="T4" fmla="*/ 0 w 108"/>
                <a:gd name="T5" fmla="*/ 102 h 108"/>
                <a:gd name="T6" fmla="*/ 0 w 108"/>
                <a:gd name="T7" fmla="*/ 6 h 108"/>
                <a:gd name="T8" fmla="*/ 3 w 108"/>
                <a:gd name="T9" fmla="*/ 1 h 108"/>
                <a:gd name="T10" fmla="*/ 9 w 108"/>
                <a:gd name="T11" fmla="*/ 1 h 108"/>
                <a:gd name="T12" fmla="*/ 105 w 108"/>
                <a:gd name="T13" fmla="*/ 49 h 108"/>
                <a:gd name="T14" fmla="*/ 108 w 108"/>
                <a:gd name="T15" fmla="*/ 54 h 108"/>
                <a:gd name="T16" fmla="*/ 105 w 108"/>
                <a:gd name="T17" fmla="*/ 60 h 108"/>
                <a:gd name="T18" fmla="*/ 9 w 108"/>
                <a:gd name="T19" fmla="*/ 108 h 108"/>
                <a:gd name="T20" fmla="*/ 6 w 108"/>
                <a:gd name="T21" fmla="*/ 108 h 108"/>
                <a:gd name="T22" fmla="*/ 12 w 108"/>
                <a:gd name="T23" fmla="*/ 16 h 108"/>
                <a:gd name="T24" fmla="*/ 12 w 108"/>
                <a:gd name="T25" fmla="*/ 93 h 108"/>
                <a:gd name="T26" fmla="*/ 88 w 108"/>
                <a:gd name="T27" fmla="*/ 54 h 108"/>
                <a:gd name="T28" fmla="*/ 12 w 108"/>
                <a:gd name="T29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108">
                  <a:moveTo>
                    <a:pt x="6" y="108"/>
                  </a:moveTo>
                  <a:cubicBezTo>
                    <a:pt x="5" y="108"/>
                    <a:pt x="4" y="108"/>
                    <a:pt x="3" y="107"/>
                  </a:cubicBezTo>
                  <a:cubicBezTo>
                    <a:pt x="1" y="106"/>
                    <a:pt x="0" y="104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9" y="1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7" y="50"/>
                    <a:pt x="108" y="52"/>
                    <a:pt x="108" y="54"/>
                  </a:cubicBezTo>
                  <a:cubicBezTo>
                    <a:pt x="108" y="57"/>
                    <a:pt x="107" y="59"/>
                    <a:pt x="105" y="60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8" y="108"/>
                    <a:pt x="7" y="108"/>
                    <a:pt x="6" y="108"/>
                  </a:cubicBezTo>
                  <a:close/>
                  <a:moveTo>
                    <a:pt x="12" y="16"/>
                  </a:moveTo>
                  <a:cubicBezTo>
                    <a:pt x="12" y="93"/>
                    <a:pt x="12" y="93"/>
                    <a:pt x="12" y="93"/>
                  </a:cubicBezTo>
                  <a:cubicBezTo>
                    <a:pt x="88" y="54"/>
                    <a:pt x="88" y="54"/>
                    <a:pt x="88" y="54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69604E24-F016-194E-9E2B-1ACF8EBA5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460"/>
              <a:ext cx="426" cy="106"/>
            </a:xfrm>
            <a:custGeom>
              <a:avLst/>
              <a:gdLst>
                <a:gd name="T0" fmla="*/ 282 w 288"/>
                <a:gd name="T1" fmla="*/ 72 h 72"/>
                <a:gd name="T2" fmla="*/ 6 w 288"/>
                <a:gd name="T3" fmla="*/ 72 h 72"/>
                <a:gd name="T4" fmla="*/ 0 w 288"/>
                <a:gd name="T5" fmla="*/ 66 h 72"/>
                <a:gd name="T6" fmla="*/ 0 w 288"/>
                <a:gd name="T7" fmla="*/ 18 h 72"/>
                <a:gd name="T8" fmla="*/ 18 w 288"/>
                <a:gd name="T9" fmla="*/ 0 h 72"/>
                <a:gd name="T10" fmla="*/ 270 w 288"/>
                <a:gd name="T11" fmla="*/ 0 h 72"/>
                <a:gd name="T12" fmla="*/ 288 w 288"/>
                <a:gd name="T13" fmla="*/ 18 h 72"/>
                <a:gd name="T14" fmla="*/ 288 w 288"/>
                <a:gd name="T15" fmla="*/ 66 h 72"/>
                <a:gd name="T16" fmla="*/ 282 w 288"/>
                <a:gd name="T17" fmla="*/ 72 h 72"/>
                <a:gd name="T18" fmla="*/ 12 w 288"/>
                <a:gd name="T19" fmla="*/ 60 h 72"/>
                <a:gd name="T20" fmla="*/ 276 w 288"/>
                <a:gd name="T21" fmla="*/ 60 h 72"/>
                <a:gd name="T22" fmla="*/ 276 w 288"/>
                <a:gd name="T23" fmla="*/ 18 h 72"/>
                <a:gd name="T24" fmla="*/ 270 w 288"/>
                <a:gd name="T25" fmla="*/ 12 h 72"/>
                <a:gd name="T26" fmla="*/ 18 w 288"/>
                <a:gd name="T27" fmla="*/ 12 h 72"/>
                <a:gd name="T28" fmla="*/ 12 w 288"/>
                <a:gd name="T29" fmla="*/ 18 h 72"/>
                <a:gd name="T30" fmla="*/ 12 w 288"/>
                <a:gd name="T3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72">
                  <a:moveTo>
                    <a:pt x="28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80" y="0"/>
                    <a:pt x="288" y="8"/>
                    <a:pt x="288" y="18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70"/>
                    <a:pt x="285" y="72"/>
                    <a:pt x="282" y="72"/>
                  </a:cubicBezTo>
                  <a:close/>
                  <a:moveTo>
                    <a:pt x="12" y="60"/>
                  </a:moveTo>
                  <a:cubicBezTo>
                    <a:pt x="276" y="60"/>
                    <a:pt x="276" y="60"/>
                    <a:pt x="276" y="60"/>
                  </a:cubicBezTo>
                  <a:cubicBezTo>
                    <a:pt x="276" y="18"/>
                    <a:pt x="276" y="18"/>
                    <a:pt x="276" y="18"/>
                  </a:cubicBezTo>
                  <a:cubicBezTo>
                    <a:pt x="276" y="15"/>
                    <a:pt x="273" y="12"/>
                    <a:pt x="27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5" y="12"/>
                    <a:pt x="12" y="15"/>
                    <a:pt x="12" y="18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0272F795-CB5C-EC40-AB73-8271C831B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463"/>
              <a:ext cx="92" cy="91"/>
            </a:xfrm>
            <a:custGeom>
              <a:avLst/>
              <a:gdLst>
                <a:gd name="T0" fmla="*/ 12 w 92"/>
                <a:gd name="T1" fmla="*/ 91 h 91"/>
                <a:gd name="T2" fmla="*/ 0 w 92"/>
                <a:gd name="T3" fmla="*/ 80 h 91"/>
                <a:gd name="T4" fmla="*/ 80 w 92"/>
                <a:gd name="T5" fmla="*/ 0 h 91"/>
                <a:gd name="T6" fmla="*/ 92 w 92"/>
                <a:gd name="T7" fmla="*/ 11 h 91"/>
                <a:gd name="T8" fmla="*/ 12 w 9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1">
                  <a:moveTo>
                    <a:pt x="12" y="91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92" y="11"/>
                  </a:lnTo>
                  <a:lnTo>
                    <a:pt x="12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58894E59-5B8C-E746-BE36-282800DC2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89C3B5C2-0698-134A-8C5B-F8C984B3D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98ED0FAF-2170-CC4B-893D-B4DFEB1E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E93B3885-01CD-824B-9BBD-D9A7BC873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463"/>
              <a:ext cx="100" cy="100"/>
            </a:xfrm>
            <a:custGeom>
              <a:avLst/>
              <a:gdLst>
                <a:gd name="T0" fmla="*/ 12 w 100"/>
                <a:gd name="T1" fmla="*/ 100 h 100"/>
                <a:gd name="T2" fmla="*/ 0 w 100"/>
                <a:gd name="T3" fmla="*/ 88 h 100"/>
                <a:gd name="T4" fmla="*/ 89 w 100"/>
                <a:gd name="T5" fmla="*/ 0 h 100"/>
                <a:gd name="T6" fmla="*/ 100 w 100"/>
                <a:gd name="T7" fmla="*/ 11 h 100"/>
                <a:gd name="T8" fmla="*/ 12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12" y="100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0" y="11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4B94C46B-FB83-4F43-83C7-AC36E95C6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480"/>
              <a:ext cx="83" cy="83"/>
            </a:xfrm>
            <a:custGeom>
              <a:avLst/>
              <a:gdLst>
                <a:gd name="T0" fmla="*/ 12 w 83"/>
                <a:gd name="T1" fmla="*/ 83 h 83"/>
                <a:gd name="T2" fmla="*/ 0 w 83"/>
                <a:gd name="T3" fmla="*/ 71 h 83"/>
                <a:gd name="T4" fmla="*/ 71 w 83"/>
                <a:gd name="T5" fmla="*/ 0 h 83"/>
                <a:gd name="T6" fmla="*/ 83 w 83"/>
                <a:gd name="T7" fmla="*/ 12 h 83"/>
                <a:gd name="T8" fmla="*/ 12 w 83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12" y="83"/>
                  </a:moveTo>
                  <a:lnTo>
                    <a:pt x="0" y="71"/>
                  </a:lnTo>
                  <a:lnTo>
                    <a:pt x="71" y="0"/>
                  </a:lnTo>
                  <a:lnTo>
                    <a:pt x="83" y="12"/>
                  </a:ln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21" name="Group 10">
            <a:extLst>
              <a:ext uri="{FF2B5EF4-FFF2-40B4-BE49-F238E27FC236}">
                <a16:creationId xmlns:a16="http://schemas.microsoft.com/office/drawing/2014/main" id="{EDE454D0-8C87-B549-B592-7DDDDDA65FA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65185" y="5500310"/>
            <a:ext cx="467720" cy="468818"/>
            <a:chOff x="1374" y="442"/>
            <a:chExt cx="425" cy="426"/>
          </a:xfrm>
          <a:solidFill>
            <a:schemeClr val="accent1"/>
          </a:solidFill>
        </p:grpSpPr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81B4BA5C-5D57-5243-95A0-B0939E103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" y="442"/>
              <a:ext cx="425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144 w 288"/>
                <a:gd name="T9" fmla="*/ 288 h 288"/>
                <a:gd name="T10" fmla="*/ 144 w 288"/>
                <a:gd name="T11" fmla="*/ 12 h 288"/>
                <a:gd name="T12" fmla="*/ 12 w 288"/>
                <a:gd name="T13" fmla="*/ 144 h 288"/>
                <a:gd name="T14" fmla="*/ 144 w 288"/>
                <a:gd name="T15" fmla="*/ 276 h 288"/>
                <a:gd name="T16" fmla="*/ 276 w 288"/>
                <a:gd name="T17" fmla="*/ 144 h 288"/>
                <a:gd name="T18" fmla="*/ 144 w 288"/>
                <a:gd name="T19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4" y="288"/>
                    <a:pt x="0" y="223"/>
                    <a:pt x="0" y="144"/>
                  </a:cubicBezTo>
                  <a:cubicBezTo>
                    <a:pt x="0" y="64"/>
                    <a:pt x="64" y="0"/>
                    <a:pt x="144" y="0"/>
                  </a:cubicBezTo>
                  <a:cubicBezTo>
                    <a:pt x="223" y="0"/>
                    <a:pt x="288" y="64"/>
                    <a:pt x="288" y="144"/>
                  </a:cubicBezTo>
                  <a:cubicBezTo>
                    <a:pt x="288" y="223"/>
                    <a:pt x="223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71"/>
                    <a:pt x="12" y="144"/>
                  </a:cubicBezTo>
                  <a:cubicBezTo>
                    <a:pt x="12" y="216"/>
                    <a:pt x="71" y="276"/>
                    <a:pt x="144" y="276"/>
                  </a:cubicBezTo>
                  <a:cubicBezTo>
                    <a:pt x="216" y="276"/>
                    <a:pt x="276" y="216"/>
                    <a:pt x="276" y="144"/>
                  </a:cubicBezTo>
                  <a:cubicBezTo>
                    <a:pt x="276" y="71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DBE386C7-E758-5C4A-95CF-157D349AB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6" y="565"/>
              <a:ext cx="177" cy="179"/>
            </a:xfrm>
            <a:custGeom>
              <a:avLst/>
              <a:gdLst>
                <a:gd name="T0" fmla="*/ 6 w 120"/>
                <a:gd name="T1" fmla="*/ 121 h 121"/>
                <a:gd name="T2" fmla="*/ 2 w 120"/>
                <a:gd name="T3" fmla="*/ 120 h 121"/>
                <a:gd name="T4" fmla="*/ 0 w 120"/>
                <a:gd name="T5" fmla="*/ 115 h 121"/>
                <a:gd name="T6" fmla="*/ 0 w 120"/>
                <a:gd name="T7" fmla="*/ 7 h 121"/>
                <a:gd name="T8" fmla="*/ 2 w 120"/>
                <a:gd name="T9" fmla="*/ 2 h 121"/>
                <a:gd name="T10" fmla="*/ 8 w 120"/>
                <a:gd name="T11" fmla="*/ 1 h 121"/>
                <a:gd name="T12" fmla="*/ 116 w 120"/>
                <a:gd name="T13" fmla="*/ 55 h 121"/>
                <a:gd name="T14" fmla="*/ 120 w 120"/>
                <a:gd name="T15" fmla="*/ 61 h 121"/>
                <a:gd name="T16" fmla="*/ 116 w 120"/>
                <a:gd name="T17" fmla="*/ 66 h 121"/>
                <a:gd name="T18" fmla="*/ 8 w 120"/>
                <a:gd name="T19" fmla="*/ 120 h 121"/>
                <a:gd name="T20" fmla="*/ 6 w 120"/>
                <a:gd name="T21" fmla="*/ 121 h 121"/>
                <a:gd name="T22" fmla="*/ 12 w 120"/>
                <a:gd name="T23" fmla="*/ 16 h 121"/>
                <a:gd name="T24" fmla="*/ 12 w 120"/>
                <a:gd name="T25" fmla="*/ 105 h 121"/>
                <a:gd name="T26" fmla="*/ 100 w 120"/>
                <a:gd name="T27" fmla="*/ 61 h 121"/>
                <a:gd name="T28" fmla="*/ 12 w 120"/>
                <a:gd name="T29" fmla="*/ 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1">
                  <a:moveTo>
                    <a:pt x="6" y="121"/>
                  </a:moveTo>
                  <a:cubicBezTo>
                    <a:pt x="5" y="121"/>
                    <a:pt x="3" y="120"/>
                    <a:pt x="2" y="120"/>
                  </a:cubicBezTo>
                  <a:cubicBezTo>
                    <a:pt x="1" y="119"/>
                    <a:pt x="0" y="117"/>
                    <a:pt x="0" y="1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8" y="56"/>
                    <a:pt x="120" y="58"/>
                    <a:pt x="120" y="61"/>
                  </a:cubicBezTo>
                  <a:cubicBezTo>
                    <a:pt x="120" y="63"/>
                    <a:pt x="118" y="65"/>
                    <a:pt x="116" y="6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" y="120"/>
                    <a:pt x="7" y="121"/>
                    <a:pt x="6" y="121"/>
                  </a:cubicBezTo>
                  <a:close/>
                  <a:moveTo>
                    <a:pt x="12" y="16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00" y="61"/>
                    <a:pt x="100" y="61"/>
                    <a:pt x="100" y="61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24" name="Group 87">
            <a:extLst>
              <a:ext uri="{FF2B5EF4-FFF2-40B4-BE49-F238E27FC236}">
                <a16:creationId xmlns:a16="http://schemas.microsoft.com/office/drawing/2014/main" id="{6BDE5202-854C-CC41-965A-533F32430A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99644" y="1930124"/>
            <a:ext cx="499666" cy="499666"/>
            <a:chOff x="5510" y="1717"/>
            <a:chExt cx="428" cy="428"/>
          </a:xfrm>
          <a:solidFill>
            <a:schemeClr val="accent1"/>
          </a:solidFill>
        </p:grpSpPr>
        <p:sp>
          <p:nvSpPr>
            <p:cNvPr id="125" name="Freeform 88">
              <a:extLst>
                <a:ext uri="{FF2B5EF4-FFF2-40B4-BE49-F238E27FC236}">
                  <a16:creationId xmlns:a16="http://schemas.microsoft.com/office/drawing/2014/main" id="{5B0A10F8-A96B-5844-8703-D5883AC79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" y="1717"/>
              <a:ext cx="366" cy="339"/>
            </a:xfrm>
            <a:custGeom>
              <a:avLst/>
              <a:gdLst>
                <a:gd name="T0" fmla="*/ 66 w 247"/>
                <a:gd name="T1" fmla="*/ 229 h 229"/>
                <a:gd name="T2" fmla="*/ 62 w 247"/>
                <a:gd name="T3" fmla="*/ 227 h 229"/>
                <a:gd name="T4" fmla="*/ 2 w 247"/>
                <a:gd name="T5" fmla="*/ 167 h 229"/>
                <a:gd name="T6" fmla="*/ 2 w 247"/>
                <a:gd name="T7" fmla="*/ 159 h 229"/>
                <a:gd name="T8" fmla="*/ 10 w 247"/>
                <a:gd name="T9" fmla="*/ 159 h 229"/>
                <a:gd name="T10" fmla="*/ 66 w 247"/>
                <a:gd name="T11" fmla="*/ 214 h 229"/>
                <a:gd name="T12" fmla="*/ 235 w 247"/>
                <a:gd name="T13" fmla="*/ 3 h 229"/>
                <a:gd name="T14" fmla="*/ 244 w 247"/>
                <a:gd name="T15" fmla="*/ 3 h 229"/>
                <a:gd name="T16" fmla="*/ 245 w 247"/>
                <a:gd name="T17" fmla="*/ 11 h 229"/>
                <a:gd name="T18" fmla="*/ 71 w 247"/>
                <a:gd name="T19" fmla="*/ 227 h 229"/>
                <a:gd name="T20" fmla="*/ 66 w 247"/>
                <a:gd name="T21" fmla="*/ 229 h 229"/>
                <a:gd name="T22" fmla="*/ 66 w 247"/>
                <a:gd name="T2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229">
                  <a:moveTo>
                    <a:pt x="66" y="229"/>
                  </a:moveTo>
                  <a:cubicBezTo>
                    <a:pt x="65" y="229"/>
                    <a:pt x="63" y="229"/>
                    <a:pt x="62" y="22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0" y="165"/>
                    <a:pt x="0" y="161"/>
                    <a:pt x="2" y="159"/>
                  </a:cubicBezTo>
                  <a:cubicBezTo>
                    <a:pt x="4" y="157"/>
                    <a:pt x="8" y="157"/>
                    <a:pt x="10" y="159"/>
                  </a:cubicBezTo>
                  <a:cubicBezTo>
                    <a:pt x="66" y="214"/>
                    <a:pt x="66" y="214"/>
                    <a:pt x="66" y="214"/>
                  </a:cubicBezTo>
                  <a:cubicBezTo>
                    <a:pt x="235" y="3"/>
                    <a:pt x="235" y="3"/>
                    <a:pt x="235" y="3"/>
                  </a:cubicBezTo>
                  <a:cubicBezTo>
                    <a:pt x="238" y="1"/>
                    <a:pt x="241" y="0"/>
                    <a:pt x="244" y="3"/>
                  </a:cubicBezTo>
                  <a:cubicBezTo>
                    <a:pt x="246" y="5"/>
                    <a:pt x="247" y="8"/>
                    <a:pt x="245" y="11"/>
                  </a:cubicBezTo>
                  <a:cubicBezTo>
                    <a:pt x="71" y="227"/>
                    <a:pt x="71" y="227"/>
                    <a:pt x="71" y="227"/>
                  </a:cubicBezTo>
                  <a:cubicBezTo>
                    <a:pt x="70" y="228"/>
                    <a:pt x="68" y="229"/>
                    <a:pt x="66" y="229"/>
                  </a:cubicBezTo>
                  <a:cubicBezTo>
                    <a:pt x="66" y="229"/>
                    <a:pt x="66" y="229"/>
                    <a:pt x="66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26" name="Freeform 89">
              <a:extLst>
                <a:ext uri="{FF2B5EF4-FFF2-40B4-BE49-F238E27FC236}">
                  <a16:creationId xmlns:a16="http://schemas.microsoft.com/office/drawing/2014/main" id="{04185316-B34F-294A-A34C-BE4AAF5B7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08"/>
              <a:ext cx="337" cy="337"/>
            </a:xfrm>
            <a:custGeom>
              <a:avLst/>
              <a:gdLst>
                <a:gd name="T0" fmla="*/ 114 w 228"/>
                <a:gd name="T1" fmla="*/ 228 h 228"/>
                <a:gd name="T2" fmla="*/ 0 w 228"/>
                <a:gd name="T3" fmla="*/ 114 h 228"/>
                <a:gd name="T4" fmla="*/ 114 w 228"/>
                <a:gd name="T5" fmla="*/ 0 h 228"/>
                <a:gd name="T6" fmla="*/ 165 w 228"/>
                <a:gd name="T7" fmla="*/ 12 h 228"/>
                <a:gd name="T8" fmla="*/ 168 w 228"/>
                <a:gd name="T9" fmla="*/ 20 h 228"/>
                <a:gd name="T10" fmla="*/ 159 w 228"/>
                <a:gd name="T11" fmla="*/ 23 h 228"/>
                <a:gd name="T12" fmla="*/ 114 w 228"/>
                <a:gd name="T13" fmla="*/ 12 h 228"/>
                <a:gd name="T14" fmla="*/ 12 w 228"/>
                <a:gd name="T15" fmla="*/ 114 h 228"/>
                <a:gd name="T16" fmla="*/ 114 w 228"/>
                <a:gd name="T17" fmla="*/ 216 h 228"/>
                <a:gd name="T18" fmla="*/ 216 w 228"/>
                <a:gd name="T19" fmla="*/ 114 h 228"/>
                <a:gd name="T20" fmla="*/ 214 w 228"/>
                <a:gd name="T21" fmla="*/ 92 h 228"/>
                <a:gd name="T22" fmla="*/ 218 w 228"/>
                <a:gd name="T23" fmla="*/ 84 h 228"/>
                <a:gd name="T24" fmla="*/ 225 w 228"/>
                <a:gd name="T25" fmla="*/ 89 h 228"/>
                <a:gd name="T26" fmla="*/ 228 w 228"/>
                <a:gd name="T27" fmla="*/ 114 h 228"/>
                <a:gd name="T28" fmla="*/ 114 w 228"/>
                <a:gd name="T2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8" h="228">
                  <a:moveTo>
                    <a:pt x="114" y="228"/>
                  </a:moveTo>
                  <a:cubicBezTo>
                    <a:pt x="51" y="228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32" y="0"/>
                    <a:pt x="149" y="4"/>
                    <a:pt x="165" y="12"/>
                  </a:cubicBezTo>
                  <a:cubicBezTo>
                    <a:pt x="168" y="14"/>
                    <a:pt x="169" y="17"/>
                    <a:pt x="168" y="20"/>
                  </a:cubicBezTo>
                  <a:cubicBezTo>
                    <a:pt x="166" y="23"/>
                    <a:pt x="162" y="24"/>
                    <a:pt x="159" y="23"/>
                  </a:cubicBezTo>
                  <a:cubicBezTo>
                    <a:pt x="145" y="16"/>
                    <a:pt x="130" y="12"/>
                    <a:pt x="114" y="12"/>
                  </a:cubicBezTo>
                  <a:cubicBezTo>
                    <a:pt x="58" y="12"/>
                    <a:pt x="12" y="58"/>
                    <a:pt x="12" y="114"/>
                  </a:cubicBezTo>
                  <a:cubicBezTo>
                    <a:pt x="12" y="170"/>
                    <a:pt x="58" y="216"/>
                    <a:pt x="114" y="216"/>
                  </a:cubicBezTo>
                  <a:cubicBezTo>
                    <a:pt x="170" y="216"/>
                    <a:pt x="216" y="170"/>
                    <a:pt x="216" y="114"/>
                  </a:cubicBezTo>
                  <a:cubicBezTo>
                    <a:pt x="216" y="107"/>
                    <a:pt x="215" y="99"/>
                    <a:pt x="214" y="92"/>
                  </a:cubicBezTo>
                  <a:cubicBezTo>
                    <a:pt x="213" y="88"/>
                    <a:pt x="215" y="85"/>
                    <a:pt x="218" y="84"/>
                  </a:cubicBezTo>
                  <a:cubicBezTo>
                    <a:pt x="221" y="84"/>
                    <a:pt x="225" y="86"/>
                    <a:pt x="225" y="89"/>
                  </a:cubicBezTo>
                  <a:cubicBezTo>
                    <a:pt x="227" y="97"/>
                    <a:pt x="228" y="106"/>
                    <a:pt x="228" y="114"/>
                  </a:cubicBezTo>
                  <a:cubicBezTo>
                    <a:pt x="228" y="177"/>
                    <a:pt x="177" y="228"/>
                    <a:pt x="114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</p:grpSp>
      <p:grpSp>
        <p:nvGrpSpPr>
          <p:cNvPr id="127" name="Group 78">
            <a:extLst>
              <a:ext uri="{FF2B5EF4-FFF2-40B4-BE49-F238E27FC236}">
                <a16:creationId xmlns:a16="http://schemas.microsoft.com/office/drawing/2014/main" id="{11722946-2303-184D-8463-D62F3154D8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53323" y="1958607"/>
            <a:ext cx="332545" cy="442701"/>
            <a:chOff x="5561" y="440"/>
            <a:chExt cx="320" cy="426"/>
          </a:xfrm>
          <a:solidFill>
            <a:schemeClr val="accent1"/>
          </a:solidFill>
        </p:grpSpPr>
        <p:sp>
          <p:nvSpPr>
            <p:cNvPr id="128" name="Freeform 79">
              <a:extLst>
                <a:ext uri="{FF2B5EF4-FFF2-40B4-BE49-F238E27FC236}">
                  <a16:creationId xmlns:a16="http://schemas.microsoft.com/office/drawing/2014/main" id="{B5E1DA5A-F0CE-4447-9220-974C2855E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1" y="440"/>
              <a:ext cx="320" cy="426"/>
            </a:xfrm>
            <a:custGeom>
              <a:avLst/>
              <a:gdLst>
                <a:gd name="T0" fmla="*/ 210 w 216"/>
                <a:gd name="T1" fmla="*/ 288 h 288"/>
                <a:gd name="T2" fmla="*/ 6 w 216"/>
                <a:gd name="T3" fmla="*/ 288 h 288"/>
                <a:gd name="T4" fmla="*/ 0 w 216"/>
                <a:gd name="T5" fmla="*/ 282 h 288"/>
                <a:gd name="T6" fmla="*/ 0 w 216"/>
                <a:gd name="T7" fmla="*/ 6 h 288"/>
                <a:gd name="T8" fmla="*/ 6 w 216"/>
                <a:gd name="T9" fmla="*/ 0 h 288"/>
                <a:gd name="T10" fmla="*/ 138 w 216"/>
                <a:gd name="T11" fmla="*/ 0 h 288"/>
                <a:gd name="T12" fmla="*/ 142 w 216"/>
                <a:gd name="T13" fmla="*/ 2 h 288"/>
                <a:gd name="T14" fmla="*/ 214 w 216"/>
                <a:gd name="T15" fmla="*/ 74 h 288"/>
                <a:gd name="T16" fmla="*/ 216 w 216"/>
                <a:gd name="T17" fmla="*/ 78 h 288"/>
                <a:gd name="T18" fmla="*/ 216 w 216"/>
                <a:gd name="T19" fmla="*/ 282 h 288"/>
                <a:gd name="T20" fmla="*/ 210 w 216"/>
                <a:gd name="T21" fmla="*/ 288 h 288"/>
                <a:gd name="T22" fmla="*/ 12 w 216"/>
                <a:gd name="T23" fmla="*/ 276 h 288"/>
                <a:gd name="T24" fmla="*/ 204 w 216"/>
                <a:gd name="T25" fmla="*/ 276 h 288"/>
                <a:gd name="T26" fmla="*/ 204 w 216"/>
                <a:gd name="T27" fmla="*/ 81 h 288"/>
                <a:gd name="T28" fmla="*/ 136 w 216"/>
                <a:gd name="T29" fmla="*/ 12 h 288"/>
                <a:gd name="T30" fmla="*/ 12 w 216"/>
                <a:gd name="T31" fmla="*/ 12 h 288"/>
                <a:gd name="T32" fmla="*/ 12 w 216"/>
                <a:gd name="T33" fmla="*/ 27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288">
                  <a:moveTo>
                    <a:pt x="210" y="288"/>
                  </a:moveTo>
                  <a:cubicBezTo>
                    <a:pt x="6" y="288"/>
                    <a:pt x="6" y="288"/>
                    <a:pt x="6" y="288"/>
                  </a:cubicBezTo>
                  <a:cubicBezTo>
                    <a:pt x="3" y="288"/>
                    <a:pt x="0" y="286"/>
                    <a:pt x="0" y="2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1" y="1"/>
                    <a:pt x="142" y="2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6"/>
                    <a:pt x="214" y="288"/>
                    <a:pt x="210" y="288"/>
                  </a:cubicBezTo>
                  <a:close/>
                  <a:moveTo>
                    <a:pt x="12" y="276"/>
                  </a:moveTo>
                  <a:cubicBezTo>
                    <a:pt x="204" y="276"/>
                    <a:pt x="204" y="276"/>
                    <a:pt x="204" y="276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80">
              <a:extLst>
                <a:ext uri="{FF2B5EF4-FFF2-40B4-BE49-F238E27FC236}">
                  <a16:creationId xmlns:a16="http://schemas.microsoft.com/office/drawing/2014/main" id="{ABA3B36B-BE79-3540-89D8-3AD859FC5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440"/>
              <a:ext cx="124" cy="125"/>
            </a:xfrm>
            <a:custGeom>
              <a:avLst/>
              <a:gdLst>
                <a:gd name="T0" fmla="*/ 78 w 84"/>
                <a:gd name="T1" fmla="*/ 84 h 84"/>
                <a:gd name="T2" fmla="*/ 6 w 84"/>
                <a:gd name="T3" fmla="*/ 84 h 84"/>
                <a:gd name="T4" fmla="*/ 0 w 84"/>
                <a:gd name="T5" fmla="*/ 78 h 84"/>
                <a:gd name="T6" fmla="*/ 0 w 84"/>
                <a:gd name="T7" fmla="*/ 6 h 84"/>
                <a:gd name="T8" fmla="*/ 6 w 84"/>
                <a:gd name="T9" fmla="*/ 0 h 84"/>
                <a:gd name="T10" fmla="*/ 12 w 84"/>
                <a:gd name="T11" fmla="*/ 6 h 84"/>
                <a:gd name="T12" fmla="*/ 12 w 84"/>
                <a:gd name="T13" fmla="*/ 72 h 84"/>
                <a:gd name="T14" fmla="*/ 78 w 84"/>
                <a:gd name="T15" fmla="*/ 72 h 84"/>
                <a:gd name="T16" fmla="*/ 84 w 84"/>
                <a:gd name="T17" fmla="*/ 78 h 84"/>
                <a:gd name="T18" fmla="*/ 78 w 84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2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2" y="72"/>
                    <a:pt x="84" y="75"/>
                    <a:pt x="84" y="78"/>
                  </a:cubicBezTo>
                  <a:cubicBezTo>
                    <a:pt x="84" y="82"/>
                    <a:pt x="82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81">
              <a:extLst>
                <a:ext uri="{FF2B5EF4-FFF2-40B4-BE49-F238E27FC236}">
                  <a16:creationId xmlns:a16="http://schemas.microsoft.com/office/drawing/2014/main" id="{25C5AFD0-4C23-1A40-A6D1-BE0869FC7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82">
              <a:extLst>
                <a:ext uri="{FF2B5EF4-FFF2-40B4-BE49-F238E27FC236}">
                  <a16:creationId xmlns:a16="http://schemas.microsoft.com/office/drawing/2014/main" id="{D412E5BA-BAFD-7249-9FD7-E1C872BDF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83">
              <a:extLst>
                <a:ext uri="{FF2B5EF4-FFF2-40B4-BE49-F238E27FC236}">
                  <a16:creationId xmlns:a16="http://schemas.microsoft.com/office/drawing/2014/main" id="{427BAFDA-991B-DF4F-A7FE-4061E798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760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84">
              <a:extLst>
                <a:ext uri="{FF2B5EF4-FFF2-40B4-BE49-F238E27FC236}">
                  <a16:creationId xmlns:a16="http://schemas.microsoft.com/office/drawing/2014/main" id="{B4508F28-8BDC-9245-9C66-6834A3DEB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582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85">
              <a:extLst>
                <a:ext uri="{FF2B5EF4-FFF2-40B4-BE49-F238E27FC236}">
                  <a16:creationId xmlns:a16="http://schemas.microsoft.com/office/drawing/2014/main" id="{4B821B86-B791-D441-90DA-D286CAEB5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653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" name="Freeform 86">
              <a:extLst>
                <a:ext uri="{FF2B5EF4-FFF2-40B4-BE49-F238E27FC236}">
                  <a16:creationId xmlns:a16="http://schemas.microsoft.com/office/drawing/2014/main" id="{0961530D-62F0-7F40-BD08-0D4F1700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724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36" name="Group 45">
            <a:extLst>
              <a:ext uri="{FF2B5EF4-FFF2-40B4-BE49-F238E27FC236}">
                <a16:creationId xmlns:a16="http://schemas.microsoft.com/office/drawing/2014/main" id="{516FF822-0AC6-8F49-982F-1D1D7300DD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204" y="3116889"/>
            <a:ext cx="481666" cy="481666"/>
            <a:chOff x="5507" y="439"/>
            <a:chExt cx="426" cy="426"/>
          </a:xfrm>
          <a:solidFill>
            <a:schemeClr val="accent1"/>
          </a:solidFill>
        </p:grpSpPr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id="{F4B73D59-02E7-6541-B93C-C6650620A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6" y="652"/>
              <a:ext cx="124" cy="124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  <a:cubicBezTo>
                    <a:pt x="84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2" y="58"/>
                    <a:pt x="72" y="42"/>
                  </a:cubicBezTo>
                  <a:cubicBezTo>
                    <a:pt x="72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:a16="http://schemas.microsoft.com/office/drawing/2014/main" id="{A069EDB2-D1F1-4B46-9633-D4A833BD8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9" y="492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id="{28E39315-063A-D84B-9973-3C71C544E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" y="563"/>
              <a:ext cx="302" cy="302"/>
            </a:xfrm>
            <a:custGeom>
              <a:avLst/>
              <a:gdLst>
                <a:gd name="T0" fmla="*/ 79 w 204"/>
                <a:gd name="T1" fmla="*/ 204 h 204"/>
                <a:gd name="T2" fmla="*/ 73 w 204"/>
                <a:gd name="T3" fmla="*/ 180 h 204"/>
                <a:gd name="T4" fmla="*/ 34 w 204"/>
                <a:gd name="T5" fmla="*/ 176 h 204"/>
                <a:gd name="T6" fmla="*/ 2 w 204"/>
                <a:gd name="T7" fmla="*/ 132 h 204"/>
                <a:gd name="T8" fmla="*/ 19 w 204"/>
                <a:gd name="T9" fmla="*/ 115 h 204"/>
                <a:gd name="T10" fmla="*/ 19 w 204"/>
                <a:gd name="T11" fmla="*/ 88 h 204"/>
                <a:gd name="T12" fmla="*/ 2 w 204"/>
                <a:gd name="T13" fmla="*/ 76 h 204"/>
                <a:gd name="T14" fmla="*/ 26 w 204"/>
                <a:gd name="T15" fmla="*/ 30 h 204"/>
                <a:gd name="T16" fmla="*/ 50 w 204"/>
                <a:gd name="T17" fmla="*/ 36 h 204"/>
                <a:gd name="T18" fmla="*/ 73 w 204"/>
                <a:gd name="T19" fmla="*/ 6 h 204"/>
                <a:gd name="T20" fmla="*/ 127 w 204"/>
                <a:gd name="T21" fmla="*/ 0 h 204"/>
                <a:gd name="T22" fmla="*/ 133 w 204"/>
                <a:gd name="T23" fmla="*/ 23 h 204"/>
                <a:gd name="T24" fmla="*/ 170 w 204"/>
                <a:gd name="T25" fmla="*/ 28 h 204"/>
                <a:gd name="T26" fmla="*/ 179 w 204"/>
                <a:gd name="T27" fmla="*/ 30 h 204"/>
                <a:gd name="T28" fmla="*/ 200 w 204"/>
                <a:gd name="T29" fmla="*/ 80 h 204"/>
                <a:gd name="T30" fmla="*/ 186 w 204"/>
                <a:gd name="T31" fmla="*/ 102 h 204"/>
                <a:gd name="T32" fmla="*/ 201 w 204"/>
                <a:gd name="T33" fmla="*/ 124 h 204"/>
                <a:gd name="T34" fmla="*/ 179 w 204"/>
                <a:gd name="T35" fmla="*/ 173 h 204"/>
                <a:gd name="T36" fmla="*/ 171 w 204"/>
                <a:gd name="T37" fmla="*/ 176 h 204"/>
                <a:gd name="T38" fmla="*/ 133 w 204"/>
                <a:gd name="T39" fmla="*/ 180 h 204"/>
                <a:gd name="T40" fmla="*/ 127 w 204"/>
                <a:gd name="T41" fmla="*/ 204 h 204"/>
                <a:gd name="T42" fmla="*/ 121 w 204"/>
                <a:gd name="T43" fmla="*/ 192 h 204"/>
                <a:gd name="T44" fmla="*/ 126 w 204"/>
                <a:gd name="T45" fmla="*/ 170 h 204"/>
                <a:gd name="T46" fmla="*/ 158 w 204"/>
                <a:gd name="T47" fmla="*/ 154 h 204"/>
                <a:gd name="T48" fmla="*/ 189 w 204"/>
                <a:gd name="T49" fmla="*/ 131 h 204"/>
                <a:gd name="T50" fmla="*/ 173 w 204"/>
                <a:gd name="T51" fmla="*/ 117 h 204"/>
                <a:gd name="T52" fmla="*/ 173 w 204"/>
                <a:gd name="T53" fmla="*/ 87 h 204"/>
                <a:gd name="T54" fmla="*/ 189 w 204"/>
                <a:gd name="T55" fmla="*/ 72 h 204"/>
                <a:gd name="T56" fmla="*/ 158 w 204"/>
                <a:gd name="T57" fmla="*/ 49 h 204"/>
                <a:gd name="T58" fmla="*/ 126 w 204"/>
                <a:gd name="T59" fmla="*/ 33 h 204"/>
                <a:gd name="T60" fmla="*/ 121 w 204"/>
                <a:gd name="T61" fmla="*/ 12 h 204"/>
                <a:gd name="T62" fmla="*/ 85 w 204"/>
                <a:gd name="T63" fmla="*/ 27 h 204"/>
                <a:gd name="T64" fmla="*/ 55 w 204"/>
                <a:gd name="T65" fmla="*/ 48 h 204"/>
                <a:gd name="T66" fmla="*/ 34 w 204"/>
                <a:gd name="T67" fmla="*/ 41 h 204"/>
                <a:gd name="T68" fmla="*/ 29 w 204"/>
                <a:gd name="T69" fmla="*/ 80 h 204"/>
                <a:gd name="T70" fmla="*/ 30 w 204"/>
                <a:gd name="T71" fmla="*/ 102 h 204"/>
                <a:gd name="T72" fmla="*/ 29 w 204"/>
                <a:gd name="T73" fmla="*/ 123 h 204"/>
                <a:gd name="T74" fmla="*/ 33 w 204"/>
                <a:gd name="T75" fmla="*/ 162 h 204"/>
                <a:gd name="T76" fmla="*/ 55 w 204"/>
                <a:gd name="T77" fmla="*/ 155 h 204"/>
                <a:gd name="T78" fmla="*/ 85 w 204"/>
                <a:gd name="T79" fmla="*/ 17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4" h="204">
                  <a:moveTo>
                    <a:pt x="127" y="204"/>
                  </a:moveTo>
                  <a:cubicBezTo>
                    <a:pt x="79" y="204"/>
                    <a:pt x="79" y="204"/>
                    <a:pt x="79" y="204"/>
                  </a:cubicBezTo>
                  <a:cubicBezTo>
                    <a:pt x="76" y="204"/>
                    <a:pt x="73" y="201"/>
                    <a:pt x="73" y="198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65" y="177"/>
                    <a:pt x="57" y="173"/>
                    <a:pt x="50" y="167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1" y="177"/>
                    <a:pt x="28" y="176"/>
                    <a:pt x="26" y="173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29"/>
                    <a:pt x="1" y="125"/>
                    <a:pt x="4" y="12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1"/>
                    <a:pt x="18" y="106"/>
                    <a:pt x="18" y="102"/>
                  </a:cubicBezTo>
                  <a:cubicBezTo>
                    <a:pt x="18" y="97"/>
                    <a:pt x="19" y="93"/>
                    <a:pt x="19" y="8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79"/>
                    <a:pt x="2" y="78"/>
                    <a:pt x="2" y="76"/>
                  </a:cubicBezTo>
                  <a:cubicBezTo>
                    <a:pt x="1" y="74"/>
                    <a:pt x="1" y="73"/>
                    <a:pt x="2" y="7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27"/>
                    <a:pt x="32" y="26"/>
                    <a:pt x="34" y="2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7" y="30"/>
                    <a:pt x="65" y="26"/>
                    <a:pt x="73" y="23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2"/>
                    <a:pt x="76" y="0"/>
                    <a:pt x="7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42" y="26"/>
                    <a:pt x="149" y="31"/>
                    <a:pt x="156" y="36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2" y="27"/>
                    <a:pt x="173" y="27"/>
                    <a:pt x="175" y="27"/>
                  </a:cubicBezTo>
                  <a:cubicBezTo>
                    <a:pt x="177" y="27"/>
                    <a:pt x="178" y="28"/>
                    <a:pt x="179" y="3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4" y="74"/>
                    <a:pt x="203" y="78"/>
                    <a:pt x="200" y="80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93"/>
                    <a:pt x="186" y="97"/>
                    <a:pt x="186" y="102"/>
                  </a:cubicBezTo>
                  <a:cubicBezTo>
                    <a:pt x="186" y="106"/>
                    <a:pt x="186" y="111"/>
                    <a:pt x="185" y="115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203" y="125"/>
                    <a:pt x="204" y="129"/>
                    <a:pt x="203" y="132"/>
                  </a:cubicBezTo>
                  <a:cubicBezTo>
                    <a:pt x="179" y="173"/>
                    <a:pt x="179" y="173"/>
                    <a:pt x="179" y="173"/>
                  </a:cubicBezTo>
                  <a:cubicBezTo>
                    <a:pt x="178" y="175"/>
                    <a:pt x="177" y="176"/>
                    <a:pt x="175" y="176"/>
                  </a:cubicBezTo>
                  <a:cubicBezTo>
                    <a:pt x="174" y="177"/>
                    <a:pt x="172" y="176"/>
                    <a:pt x="171" y="176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49" y="173"/>
                    <a:pt x="142" y="177"/>
                    <a:pt x="133" y="180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201"/>
                    <a:pt x="131" y="204"/>
                    <a:pt x="127" y="204"/>
                  </a:cubicBezTo>
                  <a:close/>
                  <a:moveTo>
                    <a:pt x="85" y="192"/>
                  </a:moveTo>
                  <a:cubicBezTo>
                    <a:pt x="121" y="192"/>
                    <a:pt x="121" y="192"/>
                    <a:pt x="121" y="192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73"/>
                    <a:pt x="123" y="171"/>
                    <a:pt x="126" y="170"/>
                  </a:cubicBezTo>
                  <a:cubicBezTo>
                    <a:pt x="136" y="167"/>
                    <a:pt x="143" y="162"/>
                    <a:pt x="151" y="155"/>
                  </a:cubicBezTo>
                  <a:cubicBezTo>
                    <a:pt x="153" y="153"/>
                    <a:pt x="156" y="153"/>
                    <a:pt x="158" y="154"/>
                  </a:cubicBezTo>
                  <a:cubicBezTo>
                    <a:pt x="172" y="162"/>
                    <a:pt x="172" y="162"/>
                    <a:pt x="172" y="16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3" y="122"/>
                    <a:pt x="172" y="119"/>
                    <a:pt x="173" y="117"/>
                  </a:cubicBezTo>
                  <a:cubicBezTo>
                    <a:pt x="174" y="112"/>
                    <a:pt x="174" y="107"/>
                    <a:pt x="174" y="102"/>
                  </a:cubicBezTo>
                  <a:cubicBezTo>
                    <a:pt x="174" y="97"/>
                    <a:pt x="174" y="92"/>
                    <a:pt x="173" y="87"/>
                  </a:cubicBezTo>
                  <a:cubicBezTo>
                    <a:pt x="172" y="84"/>
                    <a:pt x="173" y="81"/>
                    <a:pt x="176" y="80"/>
                  </a:cubicBezTo>
                  <a:cubicBezTo>
                    <a:pt x="189" y="72"/>
                    <a:pt x="189" y="72"/>
                    <a:pt x="189" y="7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6" y="50"/>
                    <a:pt x="153" y="50"/>
                    <a:pt x="151" y="48"/>
                  </a:cubicBezTo>
                  <a:cubicBezTo>
                    <a:pt x="143" y="41"/>
                    <a:pt x="136" y="36"/>
                    <a:pt x="126" y="33"/>
                  </a:cubicBezTo>
                  <a:cubicBezTo>
                    <a:pt x="123" y="33"/>
                    <a:pt x="121" y="30"/>
                    <a:pt x="121" y="27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30"/>
                    <a:pt x="83" y="32"/>
                    <a:pt x="81" y="33"/>
                  </a:cubicBezTo>
                  <a:cubicBezTo>
                    <a:pt x="71" y="36"/>
                    <a:pt x="63" y="40"/>
                    <a:pt x="55" y="48"/>
                  </a:cubicBezTo>
                  <a:cubicBezTo>
                    <a:pt x="53" y="50"/>
                    <a:pt x="50" y="50"/>
                    <a:pt x="48" y="4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1" y="81"/>
                    <a:pt x="33" y="84"/>
                    <a:pt x="32" y="87"/>
                  </a:cubicBezTo>
                  <a:cubicBezTo>
                    <a:pt x="31" y="92"/>
                    <a:pt x="30" y="97"/>
                    <a:pt x="30" y="102"/>
                  </a:cubicBezTo>
                  <a:cubicBezTo>
                    <a:pt x="30" y="107"/>
                    <a:pt x="31" y="112"/>
                    <a:pt x="32" y="117"/>
                  </a:cubicBezTo>
                  <a:cubicBezTo>
                    <a:pt x="33" y="119"/>
                    <a:pt x="31" y="122"/>
                    <a:pt x="29" y="12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3"/>
                    <a:pt x="53" y="153"/>
                    <a:pt x="55" y="155"/>
                  </a:cubicBezTo>
                  <a:cubicBezTo>
                    <a:pt x="63" y="163"/>
                    <a:pt x="71" y="167"/>
                    <a:pt x="81" y="170"/>
                  </a:cubicBezTo>
                  <a:cubicBezTo>
                    <a:pt x="83" y="171"/>
                    <a:pt x="85" y="173"/>
                    <a:pt x="85" y="176"/>
                  </a:cubicBezTo>
                  <a:lnTo>
                    <a:pt x="8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id="{25703F0B-4AFB-1142-AB77-64647188DC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7" y="439"/>
              <a:ext cx="176" cy="178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1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07 w 119"/>
                <a:gd name="T31" fmla="*/ 53 h 120"/>
                <a:gd name="T32" fmla="*/ 107 w 119"/>
                <a:gd name="T33" fmla="*/ 66 h 120"/>
                <a:gd name="T34" fmla="*/ 117 w 119"/>
                <a:gd name="T35" fmla="*/ 79 h 120"/>
                <a:gd name="T36" fmla="*/ 102 w 119"/>
                <a:gd name="T37" fmla="*/ 103 h 120"/>
                <a:gd name="T38" fmla="*/ 89 w 119"/>
                <a:gd name="T39" fmla="*/ 97 h 120"/>
                <a:gd name="T40" fmla="*/ 78 w 119"/>
                <a:gd name="T41" fmla="*/ 114 h 120"/>
                <a:gd name="T42" fmla="*/ 54 w 119"/>
                <a:gd name="T43" fmla="*/ 108 h 120"/>
                <a:gd name="T44" fmla="*/ 66 w 119"/>
                <a:gd name="T45" fmla="*/ 100 h 120"/>
                <a:gd name="T46" fmla="*/ 84 w 119"/>
                <a:gd name="T47" fmla="*/ 86 h 120"/>
                <a:gd name="T48" fmla="*/ 98 w 119"/>
                <a:gd name="T49" fmla="*/ 89 h 120"/>
                <a:gd name="T50" fmla="*/ 97 w 119"/>
                <a:gd name="T51" fmla="*/ 75 h 120"/>
                <a:gd name="T52" fmla="*/ 95 w 119"/>
                <a:gd name="T53" fmla="*/ 60 h 120"/>
                <a:gd name="T54" fmla="*/ 97 w 119"/>
                <a:gd name="T55" fmla="*/ 45 h 120"/>
                <a:gd name="T56" fmla="*/ 98 w 119"/>
                <a:gd name="T57" fmla="*/ 31 h 120"/>
                <a:gd name="T58" fmla="*/ 84 w 119"/>
                <a:gd name="T59" fmla="*/ 34 h 120"/>
                <a:gd name="T60" fmla="*/ 66 w 119"/>
                <a:gd name="T61" fmla="*/ 19 h 120"/>
                <a:gd name="T62" fmla="*/ 54 w 119"/>
                <a:gd name="T63" fmla="*/ 12 h 120"/>
                <a:gd name="T64" fmla="*/ 50 w 119"/>
                <a:gd name="T65" fmla="*/ 25 h 120"/>
                <a:gd name="T66" fmla="*/ 28 w 119"/>
                <a:gd name="T67" fmla="*/ 34 h 120"/>
                <a:gd name="T68" fmla="*/ 15 w 119"/>
                <a:gd name="T69" fmla="*/ 41 h 120"/>
                <a:gd name="T70" fmla="*/ 24 w 119"/>
                <a:gd name="T71" fmla="*/ 51 h 120"/>
                <a:gd name="T72" fmla="*/ 24 w 119"/>
                <a:gd name="T73" fmla="*/ 68 h 120"/>
                <a:gd name="T74" fmla="*/ 15 w 119"/>
                <a:gd name="T75" fmla="*/ 78 h 120"/>
                <a:gd name="T76" fmla="*/ 28 w 119"/>
                <a:gd name="T77" fmla="*/ 85 h 120"/>
                <a:gd name="T78" fmla="*/ 50 w 119"/>
                <a:gd name="T79" fmla="*/ 94 h 120"/>
                <a:gd name="T80" fmla="*/ 54 w 119"/>
                <a:gd name="T81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5"/>
                  </a:cubicBezTo>
                  <a:cubicBezTo>
                    <a:pt x="0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8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9" y="43"/>
                    <a:pt x="118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7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3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0" y="94"/>
                  </a:cubicBezTo>
                  <a:cubicBezTo>
                    <a:pt x="76" y="93"/>
                    <a:pt x="80" y="90"/>
                    <a:pt x="84" y="86"/>
                  </a:cubicBezTo>
                  <a:cubicBezTo>
                    <a:pt x="86" y="84"/>
                    <a:pt x="89" y="84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5" y="73"/>
                    <a:pt x="94" y="71"/>
                    <a:pt x="94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6" y="35"/>
                    <a:pt x="84" y="34"/>
                  </a:cubicBezTo>
                  <a:cubicBezTo>
                    <a:pt x="80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4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1"/>
                    <a:pt x="24" y="73"/>
                    <a:pt x="22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41" name="Group 79">
            <a:extLst>
              <a:ext uri="{FF2B5EF4-FFF2-40B4-BE49-F238E27FC236}">
                <a16:creationId xmlns:a16="http://schemas.microsoft.com/office/drawing/2014/main" id="{F01FD265-4EA3-E648-9E9F-F7ED57259CE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8644" y="3186991"/>
            <a:ext cx="481666" cy="341462"/>
            <a:chOff x="3437" y="1784"/>
            <a:chExt cx="426" cy="302"/>
          </a:xfrm>
          <a:solidFill>
            <a:schemeClr val="accent1"/>
          </a:solidFill>
        </p:grpSpPr>
        <p:sp>
          <p:nvSpPr>
            <p:cNvPr id="142" name="Freeform 80">
              <a:extLst>
                <a:ext uri="{FF2B5EF4-FFF2-40B4-BE49-F238E27FC236}">
                  <a16:creationId xmlns:a16="http://schemas.microsoft.com/office/drawing/2014/main" id="{AD563135-6D41-B34F-8DBF-9789C1D2F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962"/>
              <a:ext cx="72" cy="7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3" name="Freeform 81">
              <a:extLst>
                <a:ext uri="{FF2B5EF4-FFF2-40B4-BE49-F238E27FC236}">
                  <a16:creationId xmlns:a16="http://schemas.microsoft.com/office/drawing/2014/main" id="{8E14FF8C-207B-F447-B912-AC19E0458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1880"/>
              <a:ext cx="108" cy="107"/>
            </a:xfrm>
            <a:custGeom>
              <a:avLst/>
              <a:gdLst>
                <a:gd name="T0" fmla="*/ 7 w 73"/>
                <a:gd name="T1" fmla="*/ 72 h 72"/>
                <a:gd name="T2" fmla="*/ 3 w 73"/>
                <a:gd name="T3" fmla="*/ 70 h 72"/>
                <a:gd name="T4" fmla="*/ 3 w 73"/>
                <a:gd name="T5" fmla="*/ 62 h 72"/>
                <a:gd name="T6" fmla="*/ 62 w 73"/>
                <a:gd name="T7" fmla="*/ 2 h 72"/>
                <a:gd name="T8" fmla="*/ 71 w 73"/>
                <a:gd name="T9" fmla="*/ 2 h 72"/>
                <a:gd name="T10" fmla="*/ 71 w 73"/>
                <a:gd name="T11" fmla="*/ 11 h 72"/>
                <a:gd name="T12" fmla="*/ 11 w 73"/>
                <a:gd name="T13" fmla="*/ 70 h 72"/>
                <a:gd name="T14" fmla="*/ 7 w 73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72">
                  <a:moveTo>
                    <a:pt x="7" y="72"/>
                  </a:moveTo>
                  <a:cubicBezTo>
                    <a:pt x="5" y="72"/>
                    <a:pt x="4" y="72"/>
                    <a:pt x="3" y="70"/>
                  </a:cubicBezTo>
                  <a:cubicBezTo>
                    <a:pt x="0" y="68"/>
                    <a:pt x="0" y="64"/>
                    <a:pt x="3" y="6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4" y="0"/>
                    <a:pt x="68" y="0"/>
                    <a:pt x="71" y="2"/>
                  </a:cubicBezTo>
                  <a:cubicBezTo>
                    <a:pt x="73" y="5"/>
                    <a:pt x="73" y="9"/>
                    <a:pt x="71" y="11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2"/>
                    <a:pt x="9" y="72"/>
                    <a:pt x="7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4" name="Freeform 82">
              <a:extLst>
                <a:ext uri="{FF2B5EF4-FFF2-40B4-BE49-F238E27FC236}">
                  <a16:creationId xmlns:a16="http://schemas.microsoft.com/office/drawing/2014/main" id="{D89E874B-0787-064A-B6EE-771B86487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5" name="Freeform 83">
              <a:extLst>
                <a:ext uri="{FF2B5EF4-FFF2-40B4-BE49-F238E27FC236}">
                  <a16:creationId xmlns:a16="http://schemas.microsoft.com/office/drawing/2014/main" id="{B0BBC9BB-9478-DD40-9544-993DEB7E0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6" name="Freeform 84">
              <a:extLst>
                <a:ext uri="{FF2B5EF4-FFF2-40B4-BE49-F238E27FC236}">
                  <a16:creationId xmlns:a16="http://schemas.microsoft.com/office/drawing/2014/main" id="{52E27719-BDA4-694D-83C1-C827D694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1922"/>
              <a:ext cx="52" cy="32"/>
            </a:xfrm>
            <a:custGeom>
              <a:avLst/>
              <a:gdLst>
                <a:gd name="T0" fmla="*/ 6 w 35"/>
                <a:gd name="T1" fmla="*/ 22 h 22"/>
                <a:gd name="T2" fmla="*/ 1 w 35"/>
                <a:gd name="T3" fmla="*/ 19 h 22"/>
                <a:gd name="T4" fmla="*/ 4 w 35"/>
                <a:gd name="T5" fmla="*/ 11 h 22"/>
                <a:gd name="T6" fmla="*/ 26 w 35"/>
                <a:gd name="T7" fmla="*/ 2 h 22"/>
                <a:gd name="T8" fmla="*/ 34 w 35"/>
                <a:gd name="T9" fmla="*/ 5 h 22"/>
                <a:gd name="T10" fmla="*/ 31 w 35"/>
                <a:gd name="T11" fmla="*/ 13 h 22"/>
                <a:gd name="T12" fmla="*/ 9 w 35"/>
                <a:gd name="T13" fmla="*/ 22 h 22"/>
                <a:gd name="T14" fmla="*/ 6 w 3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2">
                  <a:moveTo>
                    <a:pt x="6" y="22"/>
                  </a:moveTo>
                  <a:cubicBezTo>
                    <a:pt x="4" y="22"/>
                    <a:pt x="2" y="21"/>
                    <a:pt x="1" y="19"/>
                  </a:cubicBezTo>
                  <a:cubicBezTo>
                    <a:pt x="0" y="16"/>
                    <a:pt x="1" y="12"/>
                    <a:pt x="4" y="1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9" y="0"/>
                    <a:pt x="33" y="2"/>
                    <a:pt x="34" y="5"/>
                  </a:cubicBezTo>
                  <a:cubicBezTo>
                    <a:pt x="35" y="8"/>
                    <a:pt x="34" y="11"/>
                    <a:pt x="31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7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7" name="Freeform 85">
              <a:extLst>
                <a:ext uri="{FF2B5EF4-FFF2-40B4-BE49-F238E27FC236}">
                  <a16:creationId xmlns:a16="http://schemas.microsoft.com/office/drawing/2014/main" id="{FF113834-5F02-6A41-9F8F-FFF2D91F5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1832"/>
              <a:ext cx="34" cy="51"/>
            </a:xfrm>
            <a:custGeom>
              <a:avLst/>
              <a:gdLst>
                <a:gd name="T0" fmla="*/ 7 w 23"/>
                <a:gd name="T1" fmla="*/ 35 h 35"/>
                <a:gd name="T2" fmla="*/ 4 w 23"/>
                <a:gd name="T3" fmla="*/ 34 h 35"/>
                <a:gd name="T4" fmla="*/ 1 w 23"/>
                <a:gd name="T5" fmla="*/ 26 h 35"/>
                <a:gd name="T6" fmla="*/ 10 w 23"/>
                <a:gd name="T7" fmla="*/ 4 h 35"/>
                <a:gd name="T8" fmla="*/ 18 w 23"/>
                <a:gd name="T9" fmla="*/ 1 h 35"/>
                <a:gd name="T10" fmla="*/ 21 w 23"/>
                <a:gd name="T11" fmla="*/ 9 h 35"/>
                <a:gd name="T12" fmla="*/ 12 w 23"/>
                <a:gd name="T13" fmla="*/ 31 h 35"/>
                <a:gd name="T14" fmla="*/ 7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7" y="35"/>
                  </a:moveTo>
                  <a:cubicBezTo>
                    <a:pt x="6" y="35"/>
                    <a:pt x="5" y="35"/>
                    <a:pt x="4" y="34"/>
                  </a:cubicBezTo>
                  <a:cubicBezTo>
                    <a:pt x="1" y="33"/>
                    <a:pt x="0" y="29"/>
                    <a:pt x="1" y="2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1"/>
                    <a:pt x="15" y="0"/>
                    <a:pt x="18" y="1"/>
                  </a:cubicBezTo>
                  <a:cubicBezTo>
                    <a:pt x="21" y="2"/>
                    <a:pt x="23" y="6"/>
                    <a:pt x="21" y="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3"/>
                    <a:pt x="9" y="35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8" name="Freeform 86">
              <a:extLst>
                <a:ext uri="{FF2B5EF4-FFF2-40B4-BE49-F238E27FC236}">
                  <a16:creationId xmlns:a16="http://schemas.microsoft.com/office/drawing/2014/main" id="{1F6BA6DB-8682-D240-BADC-571C01985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1820"/>
              <a:ext cx="18" cy="53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10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9" name="Freeform 87">
              <a:extLst>
                <a:ext uri="{FF2B5EF4-FFF2-40B4-BE49-F238E27FC236}">
                  <a16:creationId xmlns:a16="http://schemas.microsoft.com/office/drawing/2014/main" id="{FE697EC8-E5DA-6C49-A676-2F10E8AEA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1832"/>
              <a:ext cx="34" cy="51"/>
            </a:xfrm>
            <a:custGeom>
              <a:avLst/>
              <a:gdLst>
                <a:gd name="T0" fmla="*/ 16 w 23"/>
                <a:gd name="T1" fmla="*/ 35 h 35"/>
                <a:gd name="T2" fmla="*/ 10 w 23"/>
                <a:gd name="T3" fmla="*/ 31 h 35"/>
                <a:gd name="T4" fmla="*/ 1 w 23"/>
                <a:gd name="T5" fmla="*/ 9 h 35"/>
                <a:gd name="T6" fmla="*/ 4 w 23"/>
                <a:gd name="T7" fmla="*/ 1 h 35"/>
                <a:gd name="T8" fmla="*/ 12 w 23"/>
                <a:gd name="T9" fmla="*/ 4 h 35"/>
                <a:gd name="T10" fmla="*/ 21 w 23"/>
                <a:gd name="T11" fmla="*/ 26 h 35"/>
                <a:gd name="T12" fmla="*/ 18 w 23"/>
                <a:gd name="T13" fmla="*/ 34 h 35"/>
                <a:gd name="T14" fmla="*/ 16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16" y="35"/>
                  </a:moveTo>
                  <a:cubicBezTo>
                    <a:pt x="13" y="35"/>
                    <a:pt x="11" y="33"/>
                    <a:pt x="10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1" y="2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9"/>
                    <a:pt x="21" y="33"/>
                    <a:pt x="18" y="34"/>
                  </a:cubicBezTo>
                  <a:cubicBezTo>
                    <a:pt x="17" y="35"/>
                    <a:pt x="17" y="35"/>
                    <a:pt x="1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0" name="Freeform 88">
              <a:extLst>
                <a:ext uri="{FF2B5EF4-FFF2-40B4-BE49-F238E27FC236}">
                  <a16:creationId xmlns:a16="http://schemas.microsoft.com/office/drawing/2014/main" id="{12D6C954-2EF3-BD42-BFB7-359D0D4F6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869"/>
              <a:ext cx="45" cy="42"/>
            </a:xfrm>
            <a:custGeom>
              <a:avLst/>
              <a:gdLst>
                <a:gd name="T0" fmla="*/ 24 w 30"/>
                <a:gd name="T1" fmla="*/ 29 h 29"/>
                <a:gd name="T2" fmla="*/ 19 w 30"/>
                <a:gd name="T3" fmla="*/ 27 h 29"/>
                <a:gd name="T4" fmla="*/ 2 w 30"/>
                <a:gd name="T5" fmla="*/ 10 h 29"/>
                <a:gd name="T6" fmla="*/ 2 w 30"/>
                <a:gd name="T7" fmla="*/ 2 h 29"/>
                <a:gd name="T8" fmla="*/ 11 w 30"/>
                <a:gd name="T9" fmla="*/ 2 h 29"/>
                <a:gd name="T10" fmla="*/ 28 w 30"/>
                <a:gd name="T11" fmla="*/ 19 h 29"/>
                <a:gd name="T12" fmla="*/ 28 w 30"/>
                <a:gd name="T13" fmla="*/ 27 h 29"/>
                <a:gd name="T14" fmla="*/ 24 w 3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9">
                  <a:moveTo>
                    <a:pt x="24" y="29"/>
                  </a:moveTo>
                  <a:cubicBezTo>
                    <a:pt x="22" y="29"/>
                    <a:pt x="21" y="29"/>
                    <a:pt x="19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21"/>
                    <a:pt x="30" y="25"/>
                    <a:pt x="28" y="27"/>
                  </a:cubicBezTo>
                  <a:cubicBezTo>
                    <a:pt x="27" y="29"/>
                    <a:pt x="25" y="29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1" name="Freeform 89">
              <a:extLst>
                <a:ext uri="{FF2B5EF4-FFF2-40B4-BE49-F238E27FC236}">
                  <a16:creationId xmlns:a16="http://schemas.microsoft.com/office/drawing/2014/main" id="{A35B7786-D1F2-4549-A514-FD155D8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" y="1922"/>
              <a:ext cx="54" cy="32"/>
            </a:xfrm>
            <a:custGeom>
              <a:avLst/>
              <a:gdLst>
                <a:gd name="T0" fmla="*/ 29 w 36"/>
                <a:gd name="T1" fmla="*/ 22 h 22"/>
                <a:gd name="T2" fmla="*/ 27 w 36"/>
                <a:gd name="T3" fmla="*/ 22 h 22"/>
                <a:gd name="T4" fmla="*/ 5 w 36"/>
                <a:gd name="T5" fmla="*/ 13 h 22"/>
                <a:gd name="T6" fmla="*/ 1 w 36"/>
                <a:gd name="T7" fmla="*/ 5 h 22"/>
                <a:gd name="T8" fmla="*/ 9 w 36"/>
                <a:gd name="T9" fmla="*/ 2 h 22"/>
                <a:gd name="T10" fmla="*/ 31 w 36"/>
                <a:gd name="T11" fmla="*/ 11 h 22"/>
                <a:gd name="T12" fmla="*/ 35 w 36"/>
                <a:gd name="T13" fmla="*/ 19 h 22"/>
                <a:gd name="T14" fmla="*/ 29 w 36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2">
                  <a:moveTo>
                    <a:pt x="29" y="22"/>
                  </a:moveTo>
                  <a:cubicBezTo>
                    <a:pt x="28" y="22"/>
                    <a:pt x="28" y="22"/>
                    <a:pt x="27" y="2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3" y="2"/>
                    <a:pt x="6" y="0"/>
                    <a:pt x="9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4" y="12"/>
                    <a:pt x="36" y="16"/>
                    <a:pt x="35" y="19"/>
                  </a:cubicBezTo>
                  <a:cubicBezTo>
                    <a:pt x="34" y="21"/>
                    <a:pt x="31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2" name="Freeform 90">
              <a:extLst>
                <a:ext uri="{FF2B5EF4-FFF2-40B4-BE49-F238E27FC236}">
                  <a16:creationId xmlns:a16="http://schemas.microsoft.com/office/drawing/2014/main" id="{184AEB09-EB08-604B-AC9C-43039EE91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7" y="1784"/>
              <a:ext cx="426" cy="302"/>
            </a:xfrm>
            <a:custGeom>
              <a:avLst/>
              <a:gdLst>
                <a:gd name="T0" fmla="*/ 282 w 288"/>
                <a:gd name="T1" fmla="*/ 204 h 204"/>
                <a:gd name="T2" fmla="*/ 6 w 288"/>
                <a:gd name="T3" fmla="*/ 204 h 204"/>
                <a:gd name="T4" fmla="*/ 0 w 288"/>
                <a:gd name="T5" fmla="*/ 198 h 204"/>
                <a:gd name="T6" fmla="*/ 0 w 288"/>
                <a:gd name="T7" fmla="*/ 144 h 204"/>
                <a:gd name="T8" fmla="*/ 144 w 288"/>
                <a:gd name="T9" fmla="*/ 0 h 204"/>
                <a:gd name="T10" fmla="*/ 288 w 288"/>
                <a:gd name="T11" fmla="*/ 144 h 204"/>
                <a:gd name="T12" fmla="*/ 288 w 288"/>
                <a:gd name="T13" fmla="*/ 198 h 204"/>
                <a:gd name="T14" fmla="*/ 282 w 288"/>
                <a:gd name="T15" fmla="*/ 204 h 204"/>
                <a:gd name="T16" fmla="*/ 12 w 288"/>
                <a:gd name="T17" fmla="*/ 192 h 204"/>
                <a:gd name="T18" fmla="*/ 276 w 288"/>
                <a:gd name="T19" fmla="*/ 192 h 204"/>
                <a:gd name="T20" fmla="*/ 276 w 288"/>
                <a:gd name="T21" fmla="*/ 144 h 204"/>
                <a:gd name="T22" fmla="*/ 144 w 288"/>
                <a:gd name="T23" fmla="*/ 12 h 204"/>
                <a:gd name="T24" fmla="*/ 12 w 288"/>
                <a:gd name="T25" fmla="*/ 144 h 204"/>
                <a:gd name="T26" fmla="*/ 12 w 288"/>
                <a:gd name="T27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04">
                  <a:moveTo>
                    <a:pt x="282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64"/>
                    <a:pt x="65" y="0"/>
                    <a:pt x="144" y="0"/>
                  </a:cubicBezTo>
                  <a:cubicBezTo>
                    <a:pt x="224" y="0"/>
                    <a:pt x="288" y="64"/>
                    <a:pt x="288" y="144"/>
                  </a:cubicBezTo>
                  <a:cubicBezTo>
                    <a:pt x="288" y="198"/>
                    <a:pt x="288" y="198"/>
                    <a:pt x="288" y="198"/>
                  </a:cubicBezTo>
                  <a:cubicBezTo>
                    <a:pt x="288" y="201"/>
                    <a:pt x="286" y="204"/>
                    <a:pt x="282" y="204"/>
                  </a:cubicBezTo>
                  <a:close/>
                  <a:moveTo>
                    <a:pt x="12" y="192"/>
                  </a:moveTo>
                  <a:cubicBezTo>
                    <a:pt x="276" y="192"/>
                    <a:pt x="276" y="192"/>
                    <a:pt x="276" y="192"/>
                  </a:cubicBezTo>
                  <a:cubicBezTo>
                    <a:pt x="276" y="144"/>
                    <a:pt x="276" y="144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153" name="Group 59">
            <a:extLst>
              <a:ext uri="{FF2B5EF4-FFF2-40B4-BE49-F238E27FC236}">
                <a16:creationId xmlns:a16="http://schemas.microsoft.com/office/drawing/2014/main" id="{892D387B-5AA1-8044-8D45-614FDCB30B6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75617" y="3217044"/>
            <a:ext cx="466978" cy="281356"/>
            <a:chOff x="6554" y="532"/>
            <a:chExt cx="400" cy="241"/>
          </a:xfrm>
          <a:solidFill>
            <a:schemeClr val="accent1"/>
          </a:solidFill>
        </p:grpSpPr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CA82DAE1-B4D6-1142-8988-789C66AB5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" y="532"/>
              <a:ext cx="400" cy="241"/>
            </a:xfrm>
            <a:custGeom>
              <a:avLst/>
              <a:gdLst>
                <a:gd name="T0" fmla="*/ 6 w 271"/>
                <a:gd name="T1" fmla="*/ 163 h 163"/>
                <a:gd name="T2" fmla="*/ 2 w 271"/>
                <a:gd name="T3" fmla="*/ 161 h 163"/>
                <a:gd name="T4" fmla="*/ 2 w 271"/>
                <a:gd name="T5" fmla="*/ 153 h 163"/>
                <a:gd name="T6" fmla="*/ 98 w 271"/>
                <a:gd name="T7" fmla="*/ 45 h 163"/>
                <a:gd name="T8" fmla="*/ 106 w 271"/>
                <a:gd name="T9" fmla="*/ 44 h 163"/>
                <a:gd name="T10" fmla="*/ 174 w 271"/>
                <a:gd name="T11" fmla="*/ 100 h 163"/>
                <a:gd name="T12" fmla="*/ 260 w 271"/>
                <a:gd name="T13" fmla="*/ 3 h 163"/>
                <a:gd name="T14" fmla="*/ 268 w 271"/>
                <a:gd name="T15" fmla="*/ 2 h 163"/>
                <a:gd name="T16" fmla="*/ 269 w 271"/>
                <a:gd name="T17" fmla="*/ 11 h 163"/>
                <a:gd name="T18" fmla="*/ 179 w 271"/>
                <a:gd name="T19" fmla="*/ 113 h 163"/>
                <a:gd name="T20" fmla="*/ 171 w 271"/>
                <a:gd name="T21" fmla="*/ 113 h 163"/>
                <a:gd name="T22" fmla="*/ 103 w 271"/>
                <a:gd name="T23" fmla="*/ 57 h 163"/>
                <a:gd name="T24" fmla="*/ 11 w 271"/>
                <a:gd name="T25" fmla="*/ 161 h 163"/>
                <a:gd name="T26" fmla="*/ 6 w 271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63">
                  <a:moveTo>
                    <a:pt x="6" y="163"/>
                  </a:moveTo>
                  <a:cubicBezTo>
                    <a:pt x="5" y="163"/>
                    <a:pt x="4" y="162"/>
                    <a:pt x="2" y="161"/>
                  </a:cubicBezTo>
                  <a:cubicBezTo>
                    <a:pt x="0" y="159"/>
                    <a:pt x="0" y="155"/>
                    <a:pt x="2" y="153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0" y="42"/>
                    <a:pt x="104" y="42"/>
                    <a:pt x="106" y="44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260" y="3"/>
                    <a:pt x="260" y="3"/>
                    <a:pt x="260" y="3"/>
                  </a:cubicBezTo>
                  <a:cubicBezTo>
                    <a:pt x="262" y="0"/>
                    <a:pt x="266" y="0"/>
                    <a:pt x="268" y="2"/>
                  </a:cubicBezTo>
                  <a:cubicBezTo>
                    <a:pt x="271" y="5"/>
                    <a:pt x="271" y="8"/>
                    <a:pt x="269" y="11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77" y="115"/>
                    <a:pt x="173" y="116"/>
                    <a:pt x="171" y="113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2"/>
                    <a:pt x="8" y="163"/>
                    <a:pt x="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F6DD371E-5D02-AF4E-8FE8-2BC519C31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2" y="534"/>
              <a:ext cx="141" cy="124"/>
            </a:xfrm>
            <a:custGeom>
              <a:avLst/>
              <a:gdLst>
                <a:gd name="T0" fmla="*/ 89 w 95"/>
                <a:gd name="T1" fmla="*/ 84 h 84"/>
                <a:gd name="T2" fmla="*/ 83 w 95"/>
                <a:gd name="T3" fmla="*/ 78 h 84"/>
                <a:gd name="T4" fmla="*/ 83 w 95"/>
                <a:gd name="T5" fmla="*/ 12 h 84"/>
                <a:gd name="T6" fmla="*/ 6 w 95"/>
                <a:gd name="T7" fmla="*/ 12 h 84"/>
                <a:gd name="T8" fmla="*/ 0 w 95"/>
                <a:gd name="T9" fmla="*/ 6 h 84"/>
                <a:gd name="T10" fmla="*/ 6 w 95"/>
                <a:gd name="T11" fmla="*/ 0 h 84"/>
                <a:gd name="T12" fmla="*/ 89 w 95"/>
                <a:gd name="T13" fmla="*/ 0 h 84"/>
                <a:gd name="T14" fmla="*/ 95 w 95"/>
                <a:gd name="T15" fmla="*/ 6 h 84"/>
                <a:gd name="T16" fmla="*/ 95 w 95"/>
                <a:gd name="T17" fmla="*/ 78 h 84"/>
                <a:gd name="T18" fmla="*/ 89 w 95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84">
                  <a:moveTo>
                    <a:pt x="89" y="84"/>
                  </a:moveTo>
                  <a:cubicBezTo>
                    <a:pt x="86" y="84"/>
                    <a:pt x="83" y="81"/>
                    <a:pt x="83" y="78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3" y="0"/>
                    <a:pt x="95" y="3"/>
                    <a:pt x="95" y="6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5" y="81"/>
                    <a:pt x="93" y="84"/>
                    <a:pt x="8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56" name="Group 60">
            <a:extLst>
              <a:ext uri="{FF2B5EF4-FFF2-40B4-BE49-F238E27FC236}">
                <a16:creationId xmlns:a16="http://schemas.microsoft.com/office/drawing/2014/main" id="{909B4C50-0B6B-F940-B96B-0F025E2574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9567" y="3117577"/>
            <a:ext cx="491836" cy="480291"/>
            <a:chOff x="6726" y="600"/>
            <a:chExt cx="426" cy="416"/>
          </a:xfrm>
          <a:solidFill>
            <a:schemeClr val="accent1"/>
          </a:solidFill>
        </p:grpSpPr>
        <p:sp>
          <p:nvSpPr>
            <p:cNvPr id="157" name="Freeform 61">
              <a:extLst>
                <a:ext uri="{FF2B5EF4-FFF2-40B4-BE49-F238E27FC236}">
                  <a16:creationId xmlns:a16="http://schemas.microsoft.com/office/drawing/2014/main" id="{9C3A8E24-140A-A045-9B50-E9B468100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62">
              <a:extLst>
                <a:ext uri="{FF2B5EF4-FFF2-40B4-BE49-F238E27FC236}">
                  <a16:creationId xmlns:a16="http://schemas.microsoft.com/office/drawing/2014/main" id="{7B95F1FD-5650-BC4B-808D-C3715C5F4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63">
              <a:extLst>
                <a:ext uri="{FF2B5EF4-FFF2-40B4-BE49-F238E27FC236}">
                  <a16:creationId xmlns:a16="http://schemas.microsoft.com/office/drawing/2014/main" id="{0ACA05DC-D168-ED4A-8F9D-48683873D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64">
              <a:extLst>
                <a:ext uri="{FF2B5EF4-FFF2-40B4-BE49-F238E27FC236}">
                  <a16:creationId xmlns:a16="http://schemas.microsoft.com/office/drawing/2014/main" id="{DEACE061-660B-B846-81F5-5CAC95D88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65">
              <a:extLst>
                <a:ext uri="{FF2B5EF4-FFF2-40B4-BE49-F238E27FC236}">
                  <a16:creationId xmlns:a16="http://schemas.microsoft.com/office/drawing/2014/main" id="{6C1EFCFD-1918-4C4B-9CE7-E8EFB1D43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66">
              <a:extLst>
                <a:ext uri="{FF2B5EF4-FFF2-40B4-BE49-F238E27FC236}">
                  <a16:creationId xmlns:a16="http://schemas.microsoft.com/office/drawing/2014/main" id="{E3276A80-6E12-C248-A63A-BDDBCB6DC2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67">
              <a:extLst>
                <a:ext uri="{FF2B5EF4-FFF2-40B4-BE49-F238E27FC236}">
                  <a16:creationId xmlns:a16="http://schemas.microsoft.com/office/drawing/2014/main" id="{FA66DBB2-838B-4C4A-BA40-168FEF070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68">
              <a:extLst>
                <a:ext uri="{FF2B5EF4-FFF2-40B4-BE49-F238E27FC236}">
                  <a16:creationId xmlns:a16="http://schemas.microsoft.com/office/drawing/2014/main" id="{93019F76-8284-AF42-815A-EE8C56616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69">
              <a:extLst>
                <a:ext uri="{FF2B5EF4-FFF2-40B4-BE49-F238E27FC236}">
                  <a16:creationId xmlns:a16="http://schemas.microsoft.com/office/drawing/2014/main" id="{994737E9-AB00-4844-A2D9-029280879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70">
              <a:extLst>
                <a:ext uri="{FF2B5EF4-FFF2-40B4-BE49-F238E27FC236}">
                  <a16:creationId xmlns:a16="http://schemas.microsoft.com/office/drawing/2014/main" id="{31011639-86D2-1945-816C-18904942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71">
              <a:extLst>
                <a:ext uri="{FF2B5EF4-FFF2-40B4-BE49-F238E27FC236}">
                  <a16:creationId xmlns:a16="http://schemas.microsoft.com/office/drawing/2014/main" id="{351419A5-CCB8-0F4A-A9D8-85EBBC43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72">
              <a:extLst>
                <a:ext uri="{FF2B5EF4-FFF2-40B4-BE49-F238E27FC236}">
                  <a16:creationId xmlns:a16="http://schemas.microsoft.com/office/drawing/2014/main" id="{E9D27936-5D5D-614F-8C1C-7B1D6C8F5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9" name="Group 147">
            <a:extLst>
              <a:ext uri="{FF2B5EF4-FFF2-40B4-BE49-F238E27FC236}">
                <a16:creationId xmlns:a16="http://schemas.microsoft.com/office/drawing/2014/main" id="{1A45C7C7-247A-8046-A96E-AD1F982C8E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2982" y="4317934"/>
            <a:ext cx="492991" cy="480291"/>
            <a:chOff x="4660" y="3155"/>
            <a:chExt cx="427" cy="416"/>
          </a:xfrm>
          <a:solidFill>
            <a:schemeClr val="accent1"/>
          </a:solidFill>
        </p:grpSpPr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8E8C409B-9E97-C84A-B9D3-A35AAE50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2" y="3213"/>
              <a:ext cx="75" cy="72"/>
            </a:xfrm>
            <a:custGeom>
              <a:avLst/>
              <a:gdLst>
                <a:gd name="T0" fmla="*/ 7 w 51"/>
                <a:gd name="T1" fmla="*/ 50 h 50"/>
                <a:gd name="T2" fmla="*/ 3 w 51"/>
                <a:gd name="T3" fmla="*/ 48 h 50"/>
                <a:gd name="T4" fmla="*/ 3 w 51"/>
                <a:gd name="T5" fmla="*/ 40 h 50"/>
                <a:gd name="T6" fmla="*/ 40 w 51"/>
                <a:gd name="T7" fmla="*/ 3 h 50"/>
                <a:gd name="T8" fmla="*/ 49 w 51"/>
                <a:gd name="T9" fmla="*/ 3 h 50"/>
                <a:gd name="T10" fmla="*/ 49 w 51"/>
                <a:gd name="T11" fmla="*/ 11 h 50"/>
                <a:gd name="T12" fmla="*/ 11 w 51"/>
                <a:gd name="T13" fmla="*/ 48 h 50"/>
                <a:gd name="T14" fmla="*/ 7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7" y="50"/>
                  </a:moveTo>
                  <a:cubicBezTo>
                    <a:pt x="6" y="50"/>
                    <a:pt x="4" y="49"/>
                    <a:pt x="3" y="48"/>
                  </a:cubicBezTo>
                  <a:cubicBezTo>
                    <a:pt x="0" y="46"/>
                    <a:pt x="0" y="42"/>
                    <a:pt x="3" y="4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0"/>
                    <a:pt x="46" y="0"/>
                    <a:pt x="49" y="3"/>
                  </a:cubicBezTo>
                  <a:cubicBezTo>
                    <a:pt x="51" y="5"/>
                    <a:pt x="51" y="9"/>
                    <a:pt x="49" y="1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9"/>
                    <a:pt x="9" y="50"/>
                    <a:pt x="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DA0B5ECD-870E-4848-9CD3-F2A48AAED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F35591AC-ECAA-6A44-8F99-819ED52E6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457"/>
              <a:ext cx="57" cy="55"/>
            </a:xfrm>
            <a:custGeom>
              <a:avLst/>
              <a:gdLst>
                <a:gd name="T0" fmla="*/ 32 w 39"/>
                <a:gd name="T1" fmla="*/ 38 h 38"/>
                <a:gd name="T2" fmla="*/ 28 w 39"/>
                <a:gd name="T3" fmla="*/ 36 h 38"/>
                <a:gd name="T4" fmla="*/ 2 w 39"/>
                <a:gd name="T5" fmla="*/ 11 h 38"/>
                <a:gd name="T6" fmla="*/ 2 w 39"/>
                <a:gd name="T7" fmla="*/ 2 h 38"/>
                <a:gd name="T8" fmla="*/ 11 w 39"/>
                <a:gd name="T9" fmla="*/ 2 h 38"/>
                <a:gd name="T10" fmla="*/ 36 w 39"/>
                <a:gd name="T11" fmla="*/ 28 h 38"/>
                <a:gd name="T12" fmla="*/ 36 w 39"/>
                <a:gd name="T13" fmla="*/ 36 h 38"/>
                <a:gd name="T14" fmla="*/ 32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3" y="38"/>
                    <a:pt x="3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7C40EEF9-FCC2-A541-B120-A45140879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A9892F93-4546-3D4E-B74D-759D573B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" y="3213"/>
              <a:ext cx="75" cy="72"/>
            </a:xfrm>
            <a:custGeom>
              <a:avLst/>
              <a:gdLst>
                <a:gd name="T0" fmla="*/ 44 w 51"/>
                <a:gd name="T1" fmla="*/ 50 h 50"/>
                <a:gd name="T2" fmla="*/ 40 w 51"/>
                <a:gd name="T3" fmla="*/ 48 h 50"/>
                <a:gd name="T4" fmla="*/ 3 w 51"/>
                <a:gd name="T5" fmla="*/ 11 h 50"/>
                <a:gd name="T6" fmla="*/ 2 w 51"/>
                <a:gd name="T7" fmla="*/ 3 h 50"/>
                <a:gd name="T8" fmla="*/ 11 w 51"/>
                <a:gd name="T9" fmla="*/ 3 h 50"/>
                <a:gd name="T10" fmla="*/ 48 w 51"/>
                <a:gd name="T11" fmla="*/ 40 h 50"/>
                <a:gd name="T12" fmla="*/ 48 w 51"/>
                <a:gd name="T13" fmla="*/ 48 h 50"/>
                <a:gd name="T14" fmla="*/ 44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44" y="50"/>
                  </a:moveTo>
                  <a:cubicBezTo>
                    <a:pt x="43" y="50"/>
                    <a:pt x="41" y="49"/>
                    <a:pt x="40" y="4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2"/>
                    <a:pt x="51" y="46"/>
                    <a:pt x="48" y="48"/>
                  </a:cubicBezTo>
                  <a:cubicBezTo>
                    <a:pt x="47" y="49"/>
                    <a:pt x="46" y="50"/>
                    <a:pt x="4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FC0B3E8E-2558-BE41-ADEB-7D5023F6B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AF5CD9F4-8D4C-B94E-A070-7BA0E249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3457"/>
              <a:ext cx="56" cy="55"/>
            </a:xfrm>
            <a:custGeom>
              <a:avLst/>
              <a:gdLst>
                <a:gd name="T0" fmla="*/ 6 w 38"/>
                <a:gd name="T1" fmla="*/ 38 h 38"/>
                <a:gd name="T2" fmla="*/ 2 w 38"/>
                <a:gd name="T3" fmla="*/ 36 h 38"/>
                <a:gd name="T4" fmla="*/ 2 w 38"/>
                <a:gd name="T5" fmla="*/ 28 h 38"/>
                <a:gd name="T6" fmla="*/ 27 w 38"/>
                <a:gd name="T7" fmla="*/ 2 h 38"/>
                <a:gd name="T8" fmla="*/ 36 w 38"/>
                <a:gd name="T9" fmla="*/ 2 h 38"/>
                <a:gd name="T10" fmla="*/ 36 w 38"/>
                <a:gd name="T11" fmla="*/ 11 h 38"/>
                <a:gd name="T12" fmla="*/ 10 w 38"/>
                <a:gd name="T13" fmla="*/ 36 h 38"/>
                <a:gd name="T14" fmla="*/ 6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6" y="38"/>
                  </a:moveTo>
                  <a:cubicBezTo>
                    <a:pt x="5" y="38"/>
                    <a:pt x="3" y="37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3" y="0"/>
                    <a:pt x="36" y="2"/>
                  </a:cubicBezTo>
                  <a:cubicBezTo>
                    <a:pt x="38" y="4"/>
                    <a:pt x="38" y="8"/>
                    <a:pt x="36" y="11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7"/>
                    <a:pt x="8" y="38"/>
                    <a:pt x="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B1B15CB0-A7E5-BC4F-A0BC-F0DE234CC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67AB54EA-1D00-BA41-A554-14265C9BA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346"/>
              <a:ext cx="72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7CFDB85D-494A-024F-86F2-B6983F221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29B1044C-E2D2-6641-83C4-F6039E8C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3346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D04495BF-6265-7A4F-9624-AF37EE9A7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82" name="Oval 160">
              <a:extLst>
                <a:ext uri="{FF2B5EF4-FFF2-40B4-BE49-F238E27FC236}">
                  <a16:creationId xmlns:a16="http://schemas.microsoft.com/office/drawing/2014/main" id="{0DCD1D92-34C0-2940-9188-97E05488F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0" y="343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7619177A-DB0B-F247-9FF6-F0476A03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3275"/>
              <a:ext cx="107" cy="146"/>
            </a:xfrm>
            <a:custGeom>
              <a:avLst/>
              <a:gdLst>
                <a:gd name="T0" fmla="*/ 36 w 72"/>
                <a:gd name="T1" fmla="*/ 101 h 101"/>
                <a:gd name="T2" fmla="*/ 30 w 72"/>
                <a:gd name="T3" fmla="*/ 95 h 101"/>
                <a:gd name="T4" fmla="*/ 30 w 72"/>
                <a:gd name="T5" fmla="*/ 65 h 101"/>
                <a:gd name="T6" fmla="*/ 36 w 72"/>
                <a:gd name="T7" fmla="*/ 59 h 101"/>
                <a:gd name="T8" fmla="*/ 60 w 72"/>
                <a:gd name="T9" fmla="*/ 36 h 101"/>
                <a:gd name="T10" fmla="*/ 36 w 72"/>
                <a:gd name="T11" fmla="*/ 12 h 101"/>
                <a:gd name="T12" fmla="*/ 12 w 72"/>
                <a:gd name="T13" fmla="*/ 36 h 101"/>
                <a:gd name="T14" fmla="*/ 6 w 72"/>
                <a:gd name="T15" fmla="*/ 42 h 101"/>
                <a:gd name="T16" fmla="*/ 0 w 72"/>
                <a:gd name="T17" fmla="*/ 36 h 101"/>
                <a:gd name="T18" fmla="*/ 36 w 72"/>
                <a:gd name="T19" fmla="*/ 0 h 101"/>
                <a:gd name="T20" fmla="*/ 72 w 72"/>
                <a:gd name="T21" fmla="*/ 36 h 101"/>
                <a:gd name="T22" fmla="*/ 42 w 72"/>
                <a:gd name="T23" fmla="*/ 71 h 101"/>
                <a:gd name="T24" fmla="*/ 42 w 72"/>
                <a:gd name="T25" fmla="*/ 95 h 101"/>
                <a:gd name="T26" fmla="*/ 36 w 72"/>
                <a:gd name="T2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36" y="101"/>
                  </a:moveTo>
                  <a:cubicBezTo>
                    <a:pt x="33" y="101"/>
                    <a:pt x="30" y="99"/>
                    <a:pt x="30" y="9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2"/>
                    <a:pt x="33" y="59"/>
                    <a:pt x="36" y="59"/>
                  </a:cubicBezTo>
                  <a:cubicBezTo>
                    <a:pt x="49" y="59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3" y="12"/>
                    <a:pt x="12" y="23"/>
                    <a:pt x="12" y="36"/>
                  </a:cubicBezTo>
                  <a:cubicBezTo>
                    <a:pt x="12" y="39"/>
                    <a:pt x="10" y="42"/>
                    <a:pt x="6" y="42"/>
                  </a:cubicBezTo>
                  <a:cubicBezTo>
                    <a:pt x="3" y="42"/>
                    <a:pt x="0" y="3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3"/>
                    <a:pt x="59" y="68"/>
                    <a:pt x="42" y="7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9"/>
                    <a:pt x="39" y="101"/>
                    <a:pt x="3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</p:grpSp>
      <p:grpSp>
        <p:nvGrpSpPr>
          <p:cNvPr id="185" name="Group 98">
            <a:extLst>
              <a:ext uri="{FF2B5EF4-FFF2-40B4-BE49-F238E27FC236}">
                <a16:creationId xmlns:a16="http://schemas.microsoft.com/office/drawing/2014/main" id="{7C33E39D-1B8D-8E4E-9D4F-DA8DD65CA1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3794" y="4324704"/>
            <a:ext cx="503382" cy="466750"/>
            <a:chOff x="348" y="3011"/>
            <a:chExt cx="426" cy="395"/>
          </a:xfrm>
          <a:solidFill>
            <a:schemeClr val="accent1"/>
          </a:solidFill>
        </p:grpSpPr>
        <p:sp>
          <p:nvSpPr>
            <p:cNvPr id="186" name="Freeform 99">
              <a:extLst>
                <a:ext uri="{FF2B5EF4-FFF2-40B4-BE49-F238E27FC236}">
                  <a16:creationId xmlns:a16="http://schemas.microsoft.com/office/drawing/2014/main" id="{AD8832E6-74B8-124A-AD34-263F9478B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3011"/>
              <a:ext cx="426" cy="395"/>
            </a:xfrm>
            <a:custGeom>
              <a:avLst/>
              <a:gdLst>
                <a:gd name="T0" fmla="*/ 16 w 288"/>
                <a:gd name="T1" fmla="*/ 267 h 267"/>
                <a:gd name="T2" fmla="*/ 12 w 288"/>
                <a:gd name="T3" fmla="*/ 265 h 267"/>
                <a:gd name="T4" fmla="*/ 11 w 288"/>
                <a:gd name="T5" fmla="*/ 258 h 267"/>
                <a:gd name="T6" fmla="*/ 40 w 288"/>
                <a:gd name="T7" fmla="*/ 201 h 267"/>
                <a:gd name="T8" fmla="*/ 0 w 288"/>
                <a:gd name="T9" fmla="*/ 119 h 267"/>
                <a:gd name="T10" fmla="*/ 144 w 288"/>
                <a:gd name="T11" fmla="*/ 0 h 267"/>
                <a:gd name="T12" fmla="*/ 288 w 288"/>
                <a:gd name="T13" fmla="*/ 119 h 267"/>
                <a:gd name="T14" fmla="*/ 144 w 288"/>
                <a:gd name="T15" fmla="*/ 237 h 267"/>
                <a:gd name="T16" fmla="*/ 96 w 288"/>
                <a:gd name="T17" fmla="*/ 231 h 267"/>
                <a:gd name="T18" fmla="*/ 19 w 288"/>
                <a:gd name="T19" fmla="*/ 267 h 267"/>
                <a:gd name="T20" fmla="*/ 16 w 288"/>
                <a:gd name="T21" fmla="*/ 267 h 267"/>
                <a:gd name="T22" fmla="*/ 144 w 288"/>
                <a:gd name="T23" fmla="*/ 12 h 267"/>
                <a:gd name="T24" fmla="*/ 12 w 288"/>
                <a:gd name="T25" fmla="*/ 119 h 267"/>
                <a:gd name="T26" fmla="*/ 51 w 288"/>
                <a:gd name="T27" fmla="*/ 194 h 267"/>
                <a:gd name="T28" fmla="*/ 52 w 288"/>
                <a:gd name="T29" fmla="*/ 202 h 267"/>
                <a:gd name="T30" fmla="*/ 29 w 288"/>
                <a:gd name="T31" fmla="*/ 248 h 267"/>
                <a:gd name="T32" fmla="*/ 93 w 288"/>
                <a:gd name="T33" fmla="*/ 219 h 267"/>
                <a:gd name="T34" fmla="*/ 97 w 288"/>
                <a:gd name="T35" fmla="*/ 218 h 267"/>
                <a:gd name="T36" fmla="*/ 144 w 288"/>
                <a:gd name="T37" fmla="*/ 225 h 267"/>
                <a:gd name="T38" fmla="*/ 276 w 288"/>
                <a:gd name="T39" fmla="*/ 119 h 267"/>
                <a:gd name="T40" fmla="*/ 144 w 288"/>
                <a:gd name="T41" fmla="*/ 1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267">
                  <a:moveTo>
                    <a:pt x="16" y="267"/>
                  </a:moveTo>
                  <a:cubicBezTo>
                    <a:pt x="14" y="267"/>
                    <a:pt x="13" y="267"/>
                    <a:pt x="12" y="265"/>
                  </a:cubicBezTo>
                  <a:cubicBezTo>
                    <a:pt x="10" y="263"/>
                    <a:pt x="9" y="261"/>
                    <a:pt x="11" y="258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3"/>
                    <a:pt x="64" y="0"/>
                    <a:pt x="144" y="0"/>
                  </a:cubicBezTo>
                  <a:cubicBezTo>
                    <a:pt x="223" y="0"/>
                    <a:pt x="288" y="53"/>
                    <a:pt x="288" y="119"/>
                  </a:cubicBezTo>
                  <a:cubicBezTo>
                    <a:pt x="288" y="184"/>
                    <a:pt x="223" y="237"/>
                    <a:pt x="144" y="237"/>
                  </a:cubicBezTo>
                  <a:cubicBezTo>
                    <a:pt x="127" y="237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7"/>
                    <a:pt x="26" y="174"/>
                    <a:pt x="51" y="194"/>
                  </a:cubicBezTo>
                  <a:cubicBezTo>
                    <a:pt x="53" y="196"/>
                    <a:pt x="54" y="199"/>
                    <a:pt x="52" y="202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8"/>
                  </a:cubicBezTo>
                  <a:cubicBezTo>
                    <a:pt x="112" y="223"/>
                    <a:pt x="128" y="225"/>
                    <a:pt x="144" y="225"/>
                  </a:cubicBezTo>
                  <a:cubicBezTo>
                    <a:pt x="216" y="225"/>
                    <a:pt x="276" y="178"/>
                    <a:pt x="276" y="119"/>
                  </a:cubicBezTo>
                  <a:cubicBezTo>
                    <a:pt x="276" y="60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7" name="Freeform 100">
              <a:extLst>
                <a:ext uri="{FF2B5EF4-FFF2-40B4-BE49-F238E27FC236}">
                  <a16:creationId xmlns:a16="http://schemas.microsoft.com/office/drawing/2014/main" id="{8A44DBE0-E9B2-D848-B6E3-CCE472D4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92"/>
              <a:ext cx="124" cy="145"/>
            </a:xfrm>
            <a:custGeom>
              <a:avLst/>
              <a:gdLst>
                <a:gd name="T0" fmla="*/ 42 w 84"/>
                <a:gd name="T1" fmla="*/ 98 h 98"/>
                <a:gd name="T2" fmla="*/ 36 w 84"/>
                <a:gd name="T3" fmla="*/ 92 h 98"/>
                <a:gd name="T4" fmla="*/ 36 w 84"/>
                <a:gd name="T5" fmla="*/ 77 h 98"/>
                <a:gd name="T6" fmla="*/ 42 w 84"/>
                <a:gd name="T7" fmla="*/ 71 h 98"/>
                <a:gd name="T8" fmla="*/ 72 w 84"/>
                <a:gd name="T9" fmla="*/ 42 h 98"/>
                <a:gd name="T10" fmla="*/ 42 w 84"/>
                <a:gd name="T11" fmla="*/ 12 h 98"/>
                <a:gd name="T12" fmla="*/ 12 w 84"/>
                <a:gd name="T13" fmla="*/ 43 h 98"/>
                <a:gd name="T14" fmla="*/ 6 w 84"/>
                <a:gd name="T15" fmla="*/ 49 h 98"/>
                <a:gd name="T16" fmla="*/ 0 w 84"/>
                <a:gd name="T17" fmla="*/ 43 h 98"/>
                <a:gd name="T18" fmla="*/ 42 w 84"/>
                <a:gd name="T19" fmla="*/ 0 h 98"/>
                <a:gd name="T20" fmla="*/ 84 w 84"/>
                <a:gd name="T21" fmla="*/ 42 h 98"/>
                <a:gd name="T22" fmla="*/ 48 w 84"/>
                <a:gd name="T23" fmla="*/ 83 h 98"/>
                <a:gd name="T24" fmla="*/ 48 w 84"/>
                <a:gd name="T25" fmla="*/ 92 h 98"/>
                <a:gd name="T26" fmla="*/ 42 w 84"/>
                <a:gd name="T2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8">
                  <a:moveTo>
                    <a:pt x="42" y="98"/>
                  </a:moveTo>
                  <a:cubicBezTo>
                    <a:pt x="38" y="98"/>
                    <a:pt x="36" y="95"/>
                    <a:pt x="36" y="92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4"/>
                    <a:pt x="38" y="71"/>
                    <a:pt x="42" y="71"/>
                  </a:cubicBezTo>
                  <a:cubicBezTo>
                    <a:pt x="58" y="71"/>
                    <a:pt x="72" y="58"/>
                    <a:pt x="72" y="42"/>
                  </a:cubicBezTo>
                  <a:cubicBezTo>
                    <a:pt x="72" y="25"/>
                    <a:pt x="58" y="12"/>
                    <a:pt x="42" y="12"/>
                  </a:cubicBezTo>
                  <a:cubicBezTo>
                    <a:pt x="25" y="12"/>
                    <a:pt x="12" y="26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ubicBezTo>
                    <a:pt x="2" y="49"/>
                    <a:pt x="0" y="46"/>
                    <a:pt x="0" y="43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2"/>
                    <a:pt x="68" y="80"/>
                    <a:pt x="48" y="8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5"/>
                    <a:pt x="45" y="98"/>
                    <a:pt x="4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8" name="Oval 101">
              <a:extLst>
                <a:ext uri="{FF2B5EF4-FFF2-40B4-BE49-F238E27FC236}">
                  <a16:creationId xmlns:a16="http://schemas.microsoft.com/office/drawing/2014/main" id="{AC4C9687-F04A-6D47-9FC0-46BA1393F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250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89" name="Group 133">
            <a:extLst>
              <a:ext uri="{FF2B5EF4-FFF2-40B4-BE49-F238E27FC236}">
                <a16:creationId xmlns:a16="http://schemas.microsoft.com/office/drawing/2014/main" id="{E59F227F-CDAA-2645-BBA5-7162A1A03A9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69996" y="4304038"/>
            <a:ext cx="508082" cy="508082"/>
            <a:chOff x="5508" y="2995"/>
            <a:chExt cx="427" cy="427"/>
          </a:xfrm>
          <a:solidFill>
            <a:schemeClr val="accent1"/>
          </a:solidFill>
        </p:grpSpPr>
        <p:sp>
          <p:nvSpPr>
            <p:cNvPr id="190" name="Freeform 134">
              <a:extLst>
                <a:ext uri="{FF2B5EF4-FFF2-40B4-BE49-F238E27FC236}">
                  <a16:creationId xmlns:a16="http://schemas.microsoft.com/office/drawing/2014/main" id="{B7172BEF-887A-9048-B469-007E20F8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" y="2995"/>
              <a:ext cx="285" cy="249"/>
            </a:xfrm>
            <a:custGeom>
              <a:avLst/>
              <a:gdLst>
                <a:gd name="T0" fmla="*/ 90 w 192"/>
                <a:gd name="T1" fmla="*/ 168 h 168"/>
                <a:gd name="T2" fmla="*/ 87 w 192"/>
                <a:gd name="T3" fmla="*/ 168 h 168"/>
                <a:gd name="T4" fmla="*/ 84 w 192"/>
                <a:gd name="T5" fmla="*/ 162 h 168"/>
                <a:gd name="T6" fmla="*/ 84 w 192"/>
                <a:gd name="T7" fmla="*/ 120 h 168"/>
                <a:gd name="T8" fmla="*/ 72 w 192"/>
                <a:gd name="T9" fmla="*/ 120 h 168"/>
                <a:gd name="T10" fmla="*/ 72 w 192"/>
                <a:gd name="T11" fmla="*/ 108 h 168"/>
                <a:gd name="T12" fmla="*/ 90 w 192"/>
                <a:gd name="T13" fmla="*/ 108 h 168"/>
                <a:gd name="T14" fmla="*/ 96 w 192"/>
                <a:gd name="T15" fmla="*/ 114 h 168"/>
                <a:gd name="T16" fmla="*/ 96 w 192"/>
                <a:gd name="T17" fmla="*/ 148 h 168"/>
                <a:gd name="T18" fmla="*/ 138 w 192"/>
                <a:gd name="T19" fmla="*/ 110 h 168"/>
                <a:gd name="T20" fmla="*/ 142 w 192"/>
                <a:gd name="T21" fmla="*/ 108 h 168"/>
                <a:gd name="T22" fmla="*/ 180 w 192"/>
                <a:gd name="T23" fmla="*/ 108 h 168"/>
                <a:gd name="T24" fmla="*/ 180 w 192"/>
                <a:gd name="T25" fmla="*/ 12 h 168"/>
                <a:gd name="T26" fmla="*/ 12 w 192"/>
                <a:gd name="T27" fmla="*/ 12 h 168"/>
                <a:gd name="T28" fmla="*/ 12 w 192"/>
                <a:gd name="T29" fmla="*/ 54 h 168"/>
                <a:gd name="T30" fmla="*/ 0 w 192"/>
                <a:gd name="T31" fmla="*/ 54 h 168"/>
                <a:gd name="T32" fmla="*/ 0 w 192"/>
                <a:gd name="T33" fmla="*/ 6 h 168"/>
                <a:gd name="T34" fmla="*/ 6 w 192"/>
                <a:gd name="T35" fmla="*/ 0 h 168"/>
                <a:gd name="T36" fmla="*/ 186 w 192"/>
                <a:gd name="T37" fmla="*/ 0 h 168"/>
                <a:gd name="T38" fmla="*/ 192 w 192"/>
                <a:gd name="T39" fmla="*/ 6 h 168"/>
                <a:gd name="T40" fmla="*/ 192 w 192"/>
                <a:gd name="T41" fmla="*/ 114 h 168"/>
                <a:gd name="T42" fmla="*/ 186 w 192"/>
                <a:gd name="T43" fmla="*/ 120 h 168"/>
                <a:gd name="T44" fmla="*/ 144 w 192"/>
                <a:gd name="T45" fmla="*/ 120 h 168"/>
                <a:gd name="T46" fmla="*/ 94 w 192"/>
                <a:gd name="T47" fmla="*/ 166 h 168"/>
                <a:gd name="T48" fmla="*/ 90 w 192"/>
                <a:gd name="T4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68">
                  <a:moveTo>
                    <a:pt x="90" y="168"/>
                  </a:moveTo>
                  <a:cubicBezTo>
                    <a:pt x="89" y="168"/>
                    <a:pt x="88" y="168"/>
                    <a:pt x="87" y="168"/>
                  </a:cubicBezTo>
                  <a:cubicBezTo>
                    <a:pt x="85" y="167"/>
                    <a:pt x="84" y="164"/>
                    <a:pt x="84" y="162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3" y="108"/>
                    <a:pt x="96" y="111"/>
                    <a:pt x="96" y="114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9" y="109"/>
                    <a:pt x="140" y="108"/>
                    <a:pt x="142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9" y="0"/>
                    <a:pt x="192" y="3"/>
                    <a:pt x="192" y="6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7"/>
                    <a:pt x="189" y="120"/>
                    <a:pt x="186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3" y="167"/>
                    <a:pt x="91" y="168"/>
                    <a:pt x="90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1" name="Rectangle 135">
              <a:extLst>
                <a:ext uri="{FF2B5EF4-FFF2-40B4-BE49-F238E27FC236}">
                  <a16:creationId xmlns:a16="http://schemas.microsoft.com/office/drawing/2014/main" id="{1FB3B654-0FC6-174C-A116-B31706E9D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2" name="Rectangle 136">
              <a:extLst>
                <a:ext uri="{FF2B5EF4-FFF2-40B4-BE49-F238E27FC236}">
                  <a16:creationId xmlns:a16="http://schemas.microsoft.com/office/drawing/2014/main" id="{9946ABE7-23E6-9B4E-B0D7-4ECCCED32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" y="3084"/>
              <a:ext cx="17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3" name="Rectangle 137">
              <a:extLst>
                <a:ext uri="{FF2B5EF4-FFF2-40B4-BE49-F238E27FC236}">
                  <a16:creationId xmlns:a16="http://schemas.microsoft.com/office/drawing/2014/main" id="{39F0F16D-8FEF-344E-AADA-A92E5B93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9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4" name="Freeform 138">
              <a:extLst>
                <a:ext uri="{FF2B5EF4-FFF2-40B4-BE49-F238E27FC236}">
                  <a16:creationId xmlns:a16="http://schemas.microsoft.com/office/drawing/2014/main" id="{FDA36911-8FD6-754B-8C4F-BF81FB344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" y="3120"/>
              <a:ext cx="285" cy="302"/>
            </a:xfrm>
            <a:custGeom>
              <a:avLst/>
              <a:gdLst>
                <a:gd name="T0" fmla="*/ 186 w 192"/>
                <a:gd name="T1" fmla="*/ 204 h 204"/>
                <a:gd name="T2" fmla="*/ 6 w 192"/>
                <a:gd name="T3" fmla="*/ 204 h 204"/>
                <a:gd name="T4" fmla="*/ 0 w 192"/>
                <a:gd name="T5" fmla="*/ 198 h 204"/>
                <a:gd name="T6" fmla="*/ 0 w 192"/>
                <a:gd name="T7" fmla="*/ 168 h 204"/>
                <a:gd name="T8" fmla="*/ 25 w 192"/>
                <a:gd name="T9" fmla="*/ 147 h 204"/>
                <a:gd name="T10" fmla="*/ 66 w 192"/>
                <a:gd name="T11" fmla="*/ 128 h 204"/>
                <a:gd name="T12" fmla="*/ 66 w 192"/>
                <a:gd name="T13" fmla="*/ 111 h 204"/>
                <a:gd name="T14" fmla="*/ 54 w 192"/>
                <a:gd name="T15" fmla="*/ 83 h 204"/>
                <a:gd name="T16" fmla="*/ 45 w 192"/>
                <a:gd name="T17" fmla="*/ 66 h 204"/>
                <a:gd name="T18" fmla="*/ 52 w 192"/>
                <a:gd name="T19" fmla="*/ 50 h 204"/>
                <a:gd name="T20" fmla="*/ 49 w 192"/>
                <a:gd name="T21" fmla="*/ 22 h 204"/>
                <a:gd name="T22" fmla="*/ 61 w 192"/>
                <a:gd name="T23" fmla="*/ 18 h 204"/>
                <a:gd name="T24" fmla="*/ 101 w 192"/>
                <a:gd name="T25" fmla="*/ 0 h 204"/>
                <a:gd name="T26" fmla="*/ 142 w 192"/>
                <a:gd name="T27" fmla="*/ 23 h 204"/>
                <a:gd name="T28" fmla="*/ 139 w 192"/>
                <a:gd name="T29" fmla="*/ 51 h 204"/>
                <a:gd name="T30" fmla="*/ 142 w 192"/>
                <a:gd name="T31" fmla="*/ 54 h 204"/>
                <a:gd name="T32" fmla="*/ 144 w 192"/>
                <a:gd name="T33" fmla="*/ 65 h 204"/>
                <a:gd name="T34" fmla="*/ 137 w 192"/>
                <a:gd name="T35" fmla="*/ 82 h 204"/>
                <a:gd name="T36" fmla="*/ 126 w 192"/>
                <a:gd name="T37" fmla="*/ 111 h 204"/>
                <a:gd name="T38" fmla="*/ 126 w 192"/>
                <a:gd name="T39" fmla="*/ 128 h 204"/>
                <a:gd name="T40" fmla="*/ 167 w 192"/>
                <a:gd name="T41" fmla="*/ 147 h 204"/>
                <a:gd name="T42" fmla="*/ 192 w 192"/>
                <a:gd name="T43" fmla="*/ 168 h 204"/>
                <a:gd name="T44" fmla="*/ 192 w 192"/>
                <a:gd name="T45" fmla="*/ 198 h 204"/>
                <a:gd name="T46" fmla="*/ 186 w 192"/>
                <a:gd name="T47" fmla="*/ 204 h 204"/>
                <a:gd name="T48" fmla="*/ 12 w 192"/>
                <a:gd name="T49" fmla="*/ 192 h 204"/>
                <a:gd name="T50" fmla="*/ 180 w 192"/>
                <a:gd name="T51" fmla="*/ 192 h 204"/>
                <a:gd name="T52" fmla="*/ 180 w 192"/>
                <a:gd name="T53" fmla="*/ 169 h 204"/>
                <a:gd name="T54" fmla="*/ 118 w 192"/>
                <a:gd name="T55" fmla="*/ 138 h 204"/>
                <a:gd name="T56" fmla="*/ 114 w 192"/>
                <a:gd name="T57" fmla="*/ 132 h 204"/>
                <a:gd name="T58" fmla="*/ 114 w 192"/>
                <a:gd name="T59" fmla="*/ 108 h 204"/>
                <a:gd name="T60" fmla="*/ 118 w 192"/>
                <a:gd name="T61" fmla="*/ 102 h 204"/>
                <a:gd name="T62" fmla="*/ 118 w 192"/>
                <a:gd name="T63" fmla="*/ 102 h 204"/>
                <a:gd name="T64" fmla="*/ 125 w 192"/>
                <a:gd name="T65" fmla="*/ 78 h 204"/>
                <a:gd name="T66" fmla="*/ 130 w 192"/>
                <a:gd name="T67" fmla="*/ 72 h 204"/>
                <a:gd name="T68" fmla="*/ 132 w 192"/>
                <a:gd name="T69" fmla="*/ 61 h 204"/>
                <a:gd name="T70" fmla="*/ 131 w 192"/>
                <a:gd name="T71" fmla="*/ 60 h 204"/>
                <a:gd name="T72" fmla="*/ 125 w 192"/>
                <a:gd name="T73" fmla="*/ 54 h 204"/>
                <a:gd name="T74" fmla="*/ 127 w 192"/>
                <a:gd name="T75" fmla="*/ 48 h 204"/>
                <a:gd name="T76" fmla="*/ 130 w 192"/>
                <a:gd name="T77" fmla="*/ 25 h 204"/>
                <a:gd name="T78" fmla="*/ 101 w 192"/>
                <a:gd name="T79" fmla="*/ 12 h 204"/>
                <a:gd name="T80" fmla="*/ 71 w 192"/>
                <a:gd name="T81" fmla="*/ 25 h 204"/>
                <a:gd name="T82" fmla="*/ 64 w 192"/>
                <a:gd name="T83" fmla="*/ 30 h 204"/>
                <a:gd name="T84" fmla="*/ 58 w 192"/>
                <a:gd name="T85" fmla="*/ 30 h 204"/>
                <a:gd name="T86" fmla="*/ 63 w 192"/>
                <a:gd name="T87" fmla="*/ 46 h 204"/>
                <a:gd name="T88" fmla="*/ 66 w 192"/>
                <a:gd name="T89" fmla="*/ 54 h 204"/>
                <a:gd name="T90" fmla="*/ 60 w 192"/>
                <a:gd name="T91" fmla="*/ 60 h 204"/>
                <a:gd name="T92" fmla="*/ 57 w 192"/>
                <a:gd name="T93" fmla="*/ 66 h 204"/>
                <a:gd name="T94" fmla="*/ 60 w 192"/>
                <a:gd name="T95" fmla="*/ 72 h 204"/>
                <a:gd name="T96" fmla="*/ 66 w 192"/>
                <a:gd name="T97" fmla="*/ 78 h 204"/>
                <a:gd name="T98" fmla="*/ 74 w 192"/>
                <a:gd name="T99" fmla="*/ 102 h 204"/>
                <a:gd name="T100" fmla="*/ 78 w 192"/>
                <a:gd name="T101" fmla="*/ 108 h 204"/>
                <a:gd name="T102" fmla="*/ 78 w 192"/>
                <a:gd name="T103" fmla="*/ 132 h 204"/>
                <a:gd name="T104" fmla="*/ 74 w 192"/>
                <a:gd name="T105" fmla="*/ 138 h 204"/>
                <a:gd name="T106" fmla="*/ 12 w 192"/>
                <a:gd name="T107" fmla="*/ 169 h 204"/>
                <a:gd name="T108" fmla="*/ 12 w 192"/>
                <a:gd name="T109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" h="204">
                  <a:moveTo>
                    <a:pt x="186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4"/>
                    <a:pt x="2" y="159"/>
                    <a:pt x="25" y="147"/>
                  </a:cubicBezTo>
                  <a:cubicBezTo>
                    <a:pt x="36" y="141"/>
                    <a:pt x="51" y="134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1" y="108"/>
                    <a:pt x="55" y="100"/>
                    <a:pt x="54" y="83"/>
                  </a:cubicBezTo>
                  <a:cubicBezTo>
                    <a:pt x="48" y="80"/>
                    <a:pt x="45" y="74"/>
                    <a:pt x="45" y="66"/>
                  </a:cubicBezTo>
                  <a:cubicBezTo>
                    <a:pt x="45" y="59"/>
                    <a:pt x="48" y="53"/>
                    <a:pt x="52" y="50"/>
                  </a:cubicBezTo>
                  <a:cubicBezTo>
                    <a:pt x="48" y="42"/>
                    <a:pt x="43" y="30"/>
                    <a:pt x="49" y="22"/>
                  </a:cubicBezTo>
                  <a:cubicBezTo>
                    <a:pt x="52" y="19"/>
                    <a:pt x="56" y="17"/>
                    <a:pt x="61" y="18"/>
                  </a:cubicBezTo>
                  <a:cubicBezTo>
                    <a:pt x="68" y="5"/>
                    <a:pt x="86" y="0"/>
                    <a:pt x="101" y="0"/>
                  </a:cubicBezTo>
                  <a:cubicBezTo>
                    <a:pt x="117" y="0"/>
                    <a:pt x="138" y="6"/>
                    <a:pt x="142" y="23"/>
                  </a:cubicBezTo>
                  <a:cubicBezTo>
                    <a:pt x="145" y="34"/>
                    <a:pt x="141" y="44"/>
                    <a:pt x="139" y="51"/>
                  </a:cubicBezTo>
                  <a:cubicBezTo>
                    <a:pt x="140" y="52"/>
                    <a:pt x="141" y="53"/>
                    <a:pt x="142" y="54"/>
                  </a:cubicBezTo>
                  <a:cubicBezTo>
                    <a:pt x="143" y="57"/>
                    <a:pt x="144" y="61"/>
                    <a:pt x="144" y="65"/>
                  </a:cubicBezTo>
                  <a:cubicBezTo>
                    <a:pt x="144" y="72"/>
                    <a:pt x="142" y="79"/>
                    <a:pt x="137" y="82"/>
                  </a:cubicBezTo>
                  <a:cubicBezTo>
                    <a:pt x="136" y="100"/>
                    <a:pt x="130" y="108"/>
                    <a:pt x="126" y="111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40" y="134"/>
                    <a:pt x="155" y="141"/>
                    <a:pt x="167" y="147"/>
                  </a:cubicBezTo>
                  <a:cubicBezTo>
                    <a:pt x="190" y="159"/>
                    <a:pt x="192" y="164"/>
                    <a:pt x="192" y="16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201"/>
                    <a:pt x="189" y="204"/>
                    <a:pt x="186" y="204"/>
                  </a:cubicBezTo>
                  <a:close/>
                  <a:moveTo>
                    <a:pt x="12" y="192"/>
                  </a:moveTo>
                  <a:cubicBezTo>
                    <a:pt x="180" y="192"/>
                    <a:pt x="180" y="192"/>
                    <a:pt x="180" y="19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5" y="164"/>
                    <a:pt x="149" y="150"/>
                    <a:pt x="118" y="138"/>
                  </a:cubicBezTo>
                  <a:cubicBezTo>
                    <a:pt x="115" y="137"/>
                    <a:pt x="114" y="134"/>
                    <a:pt x="114" y="132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4" y="106"/>
                    <a:pt x="115" y="103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25" y="98"/>
                    <a:pt x="125" y="78"/>
                  </a:cubicBezTo>
                  <a:cubicBezTo>
                    <a:pt x="125" y="75"/>
                    <a:pt x="127" y="72"/>
                    <a:pt x="130" y="72"/>
                  </a:cubicBezTo>
                  <a:cubicBezTo>
                    <a:pt x="132" y="71"/>
                    <a:pt x="133" y="65"/>
                    <a:pt x="132" y="61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7" y="60"/>
                    <a:pt x="125" y="57"/>
                    <a:pt x="125" y="54"/>
                  </a:cubicBezTo>
                  <a:cubicBezTo>
                    <a:pt x="125" y="52"/>
                    <a:pt x="125" y="51"/>
                    <a:pt x="127" y="48"/>
                  </a:cubicBezTo>
                  <a:cubicBezTo>
                    <a:pt x="129" y="43"/>
                    <a:pt x="133" y="34"/>
                    <a:pt x="130" y="25"/>
                  </a:cubicBezTo>
                  <a:cubicBezTo>
                    <a:pt x="128" y="17"/>
                    <a:pt x="114" y="12"/>
                    <a:pt x="101" y="12"/>
                  </a:cubicBezTo>
                  <a:cubicBezTo>
                    <a:pt x="87" y="12"/>
                    <a:pt x="73" y="17"/>
                    <a:pt x="71" y="25"/>
                  </a:cubicBezTo>
                  <a:cubicBezTo>
                    <a:pt x="70" y="29"/>
                    <a:pt x="67" y="31"/>
                    <a:pt x="64" y="30"/>
                  </a:cubicBezTo>
                  <a:cubicBezTo>
                    <a:pt x="60" y="29"/>
                    <a:pt x="58" y="30"/>
                    <a:pt x="58" y="30"/>
                  </a:cubicBezTo>
                  <a:cubicBezTo>
                    <a:pt x="58" y="31"/>
                    <a:pt x="58" y="35"/>
                    <a:pt x="63" y="46"/>
                  </a:cubicBezTo>
                  <a:cubicBezTo>
                    <a:pt x="65" y="50"/>
                    <a:pt x="66" y="52"/>
                    <a:pt x="66" y="54"/>
                  </a:cubicBezTo>
                  <a:cubicBezTo>
                    <a:pt x="66" y="57"/>
                    <a:pt x="63" y="60"/>
                    <a:pt x="60" y="60"/>
                  </a:cubicBezTo>
                  <a:cubicBezTo>
                    <a:pt x="58" y="60"/>
                    <a:pt x="57" y="64"/>
                    <a:pt x="57" y="66"/>
                  </a:cubicBezTo>
                  <a:cubicBezTo>
                    <a:pt x="57" y="69"/>
                    <a:pt x="58" y="72"/>
                    <a:pt x="60" y="72"/>
                  </a:cubicBezTo>
                  <a:cubicBezTo>
                    <a:pt x="63" y="72"/>
                    <a:pt x="66" y="75"/>
                    <a:pt x="66" y="78"/>
                  </a:cubicBezTo>
                  <a:cubicBezTo>
                    <a:pt x="66" y="98"/>
                    <a:pt x="74" y="102"/>
                    <a:pt x="74" y="102"/>
                  </a:cubicBezTo>
                  <a:cubicBezTo>
                    <a:pt x="76" y="103"/>
                    <a:pt x="78" y="105"/>
                    <a:pt x="78" y="108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4"/>
                    <a:pt x="76" y="137"/>
                    <a:pt x="74" y="138"/>
                  </a:cubicBezTo>
                  <a:cubicBezTo>
                    <a:pt x="43" y="150"/>
                    <a:pt x="16" y="164"/>
                    <a:pt x="12" y="169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0" name="Group 128">
            <a:extLst>
              <a:ext uri="{FF2B5EF4-FFF2-40B4-BE49-F238E27FC236}">
                <a16:creationId xmlns:a16="http://schemas.microsoft.com/office/drawing/2014/main" id="{22F35C7D-7426-D643-BA01-1D590EC1589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55661" y="4309988"/>
            <a:ext cx="506890" cy="496182"/>
            <a:chOff x="4478" y="2999"/>
            <a:chExt cx="426" cy="417"/>
          </a:xfrm>
          <a:solidFill>
            <a:schemeClr val="accent1"/>
          </a:solidFill>
        </p:grpSpPr>
        <p:sp>
          <p:nvSpPr>
            <p:cNvPr id="211" name="Freeform 129">
              <a:extLst>
                <a:ext uri="{FF2B5EF4-FFF2-40B4-BE49-F238E27FC236}">
                  <a16:creationId xmlns:a16="http://schemas.microsoft.com/office/drawing/2014/main" id="{EB8F390E-DD96-5545-9F4B-5D56F498E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" y="2999"/>
              <a:ext cx="320" cy="293"/>
            </a:xfrm>
            <a:custGeom>
              <a:avLst/>
              <a:gdLst>
                <a:gd name="T0" fmla="*/ 12 w 216"/>
                <a:gd name="T1" fmla="*/ 198 h 198"/>
                <a:gd name="T2" fmla="*/ 7 w 216"/>
                <a:gd name="T3" fmla="*/ 196 h 198"/>
                <a:gd name="T4" fmla="*/ 6 w 216"/>
                <a:gd name="T5" fmla="*/ 189 h 198"/>
                <a:gd name="T6" fmla="*/ 28 w 216"/>
                <a:gd name="T7" fmla="*/ 151 h 198"/>
                <a:gd name="T8" fmla="*/ 0 w 216"/>
                <a:gd name="T9" fmla="*/ 89 h 198"/>
                <a:gd name="T10" fmla="*/ 108 w 216"/>
                <a:gd name="T11" fmla="*/ 0 h 198"/>
                <a:gd name="T12" fmla="*/ 216 w 216"/>
                <a:gd name="T13" fmla="*/ 89 h 198"/>
                <a:gd name="T14" fmla="*/ 204 w 216"/>
                <a:gd name="T15" fmla="*/ 89 h 198"/>
                <a:gd name="T16" fmla="*/ 108 w 216"/>
                <a:gd name="T17" fmla="*/ 12 h 198"/>
                <a:gd name="T18" fmla="*/ 12 w 216"/>
                <a:gd name="T19" fmla="*/ 89 h 198"/>
                <a:gd name="T20" fmla="*/ 39 w 216"/>
                <a:gd name="T21" fmla="*/ 145 h 198"/>
                <a:gd name="T22" fmla="*/ 41 w 216"/>
                <a:gd name="T23" fmla="*/ 153 h 198"/>
                <a:gd name="T24" fmla="*/ 25 w 216"/>
                <a:gd name="T25" fmla="*/ 180 h 198"/>
                <a:gd name="T26" fmla="*/ 69 w 216"/>
                <a:gd name="T27" fmla="*/ 162 h 198"/>
                <a:gd name="T28" fmla="*/ 73 w 216"/>
                <a:gd name="T29" fmla="*/ 162 h 198"/>
                <a:gd name="T30" fmla="*/ 90 w 216"/>
                <a:gd name="T31" fmla="*/ 166 h 198"/>
                <a:gd name="T32" fmla="*/ 88 w 216"/>
                <a:gd name="T33" fmla="*/ 178 h 198"/>
                <a:gd name="T34" fmla="*/ 72 w 216"/>
                <a:gd name="T35" fmla="*/ 174 h 198"/>
                <a:gd name="T36" fmla="*/ 14 w 216"/>
                <a:gd name="T37" fmla="*/ 198 h 198"/>
                <a:gd name="T38" fmla="*/ 12 w 216"/>
                <a:gd name="T3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198">
                  <a:moveTo>
                    <a:pt x="12" y="198"/>
                  </a:moveTo>
                  <a:cubicBezTo>
                    <a:pt x="10" y="198"/>
                    <a:pt x="8" y="197"/>
                    <a:pt x="7" y="196"/>
                  </a:cubicBezTo>
                  <a:cubicBezTo>
                    <a:pt x="5" y="194"/>
                    <a:pt x="5" y="191"/>
                    <a:pt x="6" y="189"/>
                  </a:cubicBezTo>
                  <a:cubicBezTo>
                    <a:pt x="28" y="151"/>
                    <a:pt x="28" y="151"/>
                    <a:pt x="28" y="151"/>
                  </a:cubicBezTo>
                  <a:cubicBezTo>
                    <a:pt x="10" y="135"/>
                    <a:pt x="0" y="113"/>
                    <a:pt x="0" y="89"/>
                  </a:cubicBezTo>
                  <a:cubicBezTo>
                    <a:pt x="0" y="40"/>
                    <a:pt x="48" y="0"/>
                    <a:pt x="108" y="0"/>
                  </a:cubicBezTo>
                  <a:cubicBezTo>
                    <a:pt x="167" y="0"/>
                    <a:pt x="216" y="40"/>
                    <a:pt x="216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4" y="47"/>
                    <a:pt x="161" y="12"/>
                    <a:pt x="108" y="12"/>
                  </a:cubicBezTo>
                  <a:cubicBezTo>
                    <a:pt x="55" y="12"/>
                    <a:pt x="12" y="47"/>
                    <a:pt x="12" y="89"/>
                  </a:cubicBezTo>
                  <a:cubicBezTo>
                    <a:pt x="12" y="111"/>
                    <a:pt x="22" y="131"/>
                    <a:pt x="39" y="145"/>
                  </a:cubicBezTo>
                  <a:cubicBezTo>
                    <a:pt x="42" y="147"/>
                    <a:pt x="42" y="150"/>
                    <a:pt x="41" y="153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69" y="162"/>
                    <a:pt x="69" y="162"/>
                    <a:pt x="69" y="162"/>
                  </a:cubicBezTo>
                  <a:cubicBezTo>
                    <a:pt x="71" y="162"/>
                    <a:pt x="72" y="162"/>
                    <a:pt x="73" y="162"/>
                  </a:cubicBezTo>
                  <a:cubicBezTo>
                    <a:pt x="79" y="164"/>
                    <a:pt x="84" y="165"/>
                    <a:pt x="90" y="166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3" y="177"/>
                    <a:pt x="77" y="176"/>
                    <a:pt x="72" y="174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13" y="198"/>
                    <a:pt x="12" y="198"/>
                    <a:pt x="1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12" name="Freeform 130">
              <a:extLst>
                <a:ext uri="{FF2B5EF4-FFF2-40B4-BE49-F238E27FC236}">
                  <a16:creationId xmlns:a16="http://schemas.microsoft.com/office/drawing/2014/main" id="{7E54516C-265B-F84F-9AC7-C2472BCC1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8" y="3167"/>
              <a:ext cx="266" cy="249"/>
            </a:xfrm>
            <a:custGeom>
              <a:avLst/>
              <a:gdLst>
                <a:gd name="T0" fmla="*/ 168 w 180"/>
                <a:gd name="T1" fmla="*/ 168 h 168"/>
                <a:gd name="T2" fmla="*/ 166 w 180"/>
                <a:gd name="T3" fmla="*/ 168 h 168"/>
                <a:gd name="T4" fmla="*/ 120 w 180"/>
                <a:gd name="T5" fmla="*/ 151 h 168"/>
                <a:gd name="T6" fmla="*/ 37 w 180"/>
                <a:gd name="T7" fmla="*/ 143 h 168"/>
                <a:gd name="T8" fmla="*/ 0 w 180"/>
                <a:gd name="T9" fmla="*/ 78 h 168"/>
                <a:gd name="T10" fmla="*/ 90 w 180"/>
                <a:gd name="T11" fmla="*/ 0 h 168"/>
                <a:gd name="T12" fmla="*/ 180 w 180"/>
                <a:gd name="T13" fmla="*/ 78 h 168"/>
                <a:gd name="T14" fmla="*/ 157 w 180"/>
                <a:gd name="T15" fmla="*/ 128 h 168"/>
                <a:gd name="T16" fmla="*/ 173 w 180"/>
                <a:gd name="T17" fmla="*/ 159 h 168"/>
                <a:gd name="T18" fmla="*/ 172 w 180"/>
                <a:gd name="T19" fmla="*/ 166 h 168"/>
                <a:gd name="T20" fmla="*/ 168 w 180"/>
                <a:gd name="T21" fmla="*/ 168 h 168"/>
                <a:gd name="T22" fmla="*/ 120 w 180"/>
                <a:gd name="T23" fmla="*/ 138 h 168"/>
                <a:gd name="T24" fmla="*/ 122 w 180"/>
                <a:gd name="T25" fmla="*/ 138 h 168"/>
                <a:gd name="T26" fmla="*/ 155 w 180"/>
                <a:gd name="T27" fmla="*/ 151 h 168"/>
                <a:gd name="T28" fmla="*/ 144 w 180"/>
                <a:gd name="T29" fmla="*/ 129 h 168"/>
                <a:gd name="T30" fmla="*/ 146 w 180"/>
                <a:gd name="T31" fmla="*/ 121 h 168"/>
                <a:gd name="T32" fmla="*/ 168 w 180"/>
                <a:gd name="T33" fmla="*/ 78 h 168"/>
                <a:gd name="T34" fmla="*/ 90 w 180"/>
                <a:gd name="T35" fmla="*/ 12 h 168"/>
                <a:gd name="T36" fmla="*/ 12 w 180"/>
                <a:gd name="T37" fmla="*/ 78 h 168"/>
                <a:gd name="T38" fmla="*/ 43 w 180"/>
                <a:gd name="T39" fmla="*/ 133 h 168"/>
                <a:gd name="T40" fmla="*/ 117 w 180"/>
                <a:gd name="T41" fmla="*/ 139 h 168"/>
                <a:gd name="T42" fmla="*/ 120 w 180"/>
                <a:gd name="T43" fmla="*/ 13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68">
                  <a:moveTo>
                    <a:pt x="168" y="168"/>
                  </a:moveTo>
                  <a:cubicBezTo>
                    <a:pt x="167" y="168"/>
                    <a:pt x="166" y="168"/>
                    <a:pt x="166" y="168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92" y="162"/>
                    <a:pt x="62" y="159"/>
                    <a:pt x="37" y="143"/>
                  </a:cubicBezTo>
                  <a:cubicBezTo>
                    <a:pt x="13" y="128"/>
                    <a:pt x="0" y="104"/>
                    <a:pt x="0" y="78"/>
                  </a:cubicBezTo>
                  <a:cubicBezTo>
                    <a:pt x="0" y="36"/>
                    <a:pt x="41" y="0"/>
                    <a:pt x="90" y="0"/>
                  </a:cubicBezTo>
                  <a:cubicBezTo>
                    <a:pt x="138" y="0"/>
                    <a:pt x="180" y="36"/>
                    <a:pt x="180" y="78"/>
                  </a:cubicBezTo>
                  <a:cubicBezTo>
                    <a:pt x="180" y="97"/>
                    <a:pt x="172" y="114"/>
                    <a:pt x="157" y="128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4" y="162"/>
                    <a:pt x="174" y="164"/>
                    <a:pt x="172" y="166"/>
                  </a:cubicBezTo>
                  <a:cubicBezTo>
                    <a:pt x="171" y="167"/>
                    <a:pt x="169" y="168"/>
                    <a:pt x="168" y="168"/>
                  </a:cubicBezTo>
                  <a:close/>
                  <a:moveTo>
                    <a:pt x="120" y="138"/>
                  </a:moveTo>
                  <a:cubicBezTo>
                    <a:pt x="120" y="138"/>
                    <a:pt x="121" y="138"/>
                    <a:pt x="122" y="138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3" y="126"/>
                    <a:pt x="144" y="123"/>
                    <a:pt x="146" y="121"/>
                  </a:cubicBezTo>
                  <a:cubicBezTo>
                    <a:pt x="160" y="110"/>
                    <a:pt x="168" y="95"/>
                    <a:pt x="168" y="78"/>
                  </a:cubicBezTo>
                  <a:cubicBezTo>
                    <a:pt x="168" y="42"/>
                    <a:pt x="132" y="12"/>
                    <a:pt x="90" y="12"/>
                  </a:cubicBezTo>
                  <a:cubicBezTo>
                    <a:pt x="47" y="12"/>
                    <a:pt x="12" y="42"/>
                    <a:pt x="12" y="78"/>
                  </a:cubicBezTo>
                  <a:cubicBezTo>
                    <a:pt x="12" y="99"/>
                    <a:pt x="23" y="120"/>
                    <a:pt x="43" y="133"/>
                  </a:cubicBezTo>
                  <a:cubicBezTo>
                    <a:pt x="65" y="147"/>
                    <a:pt x="93" y="149"/>
                    <a:pt x="117" y="139"/>
                  </a:cubicBezTo>
                  <a:cubicBezTo>
                    <a:pt x="118" y="138"/>
                    <a:pt x="119" y="138"/>
                    <a:pt x="12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8" name="Group 4">
            <a:extLst>
              <a:ext uri="{FF2B5EF4-FFF2-40B4-BE49-F238E27FC236}">
                <a16:creationId xmlns:a16="http://schemas.microsoft.com/office/drawing/2014/main" id="{6624F93D-A5D3-9049-9233-B5F6165978B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1933" y="3163253"/>
            <a:ext cx="495324" cy="388938"/>
            <a:chOff x="526" y="708"/>
            <a:chExt cx="433" cy="340"/>
          </a:xfrm>
          <a:solidFill>
            <a:schemeClr val="accent1"/>
          </a:solidFill>
        </p:grpSpPr>
        <p:sp>
          <p:nvSpPr>
            <p:cNvPr id="219" name="Freeform 5">
              <a:extLst>
                <a:ext uri="{FF2B5EF4-FFF2-40B4-BE49-F238E27FC236}">
                  <a16:creationId xmlns:a16="http://schemas.microsoft.com/office/drawing/2014/main" id="{2E8CDAC4-7731-2447-B17D-B9E13B8CE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" y="760"/>
              <a:ext cx="19" cy="288"/>
            </a:xfrm>
            <a:custGeom>
              <a:avLst/>
              <a:gdLst>
                <a:gd name="T0" fmla="*/ 6 w 12"/>
                <a:gd name="T1" fmla="*/ 193 h 193"/>
                <a:gd name="T2" fmla="*/ 0 w 12"/>
                <a:gd name="T3" fmla="*/ 187 h 193"/>
                <a:gd name="T4" fmla="*/ 0 w 12"/>
                <a:gd name="T5" fmla="*/ 6 h 193"/>
                <a:gd name="T6" fmla="*/ 6 w 12"/>
                <a:gd name="T7" fmla="*/ 0 h 193"/>
                <a:gd name="T8" fmla="*/ 12 w 12"/>
                <a:gd name="T9" fmla="*/ 6 h 193"/>
                <a:gd name="T10" fmla="*/ 12 w 12"/>
                <a:gd name="T11" fmla="*/ 187 h 193"/>
                <a:gd name="T12" fmla="*/ 6 w 12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93">
                  <a:moveTo>
                    <a:pt x="6" y="193"/>
                  </a:moveTo>
                  <a:cubicBezTo>
                    <a:pt x="3" y="193"/>
                    <a:pt x="0" y="191"/>
                    <a:pt x="0" y="18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2" y="191"/>
                    <a:pt x="9" y="193"/>
                    <a:pt x="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0" name="Freeform 6">
              <a:extLst>
                <a:ext uri="{FF2B5EF4-FFF2-40B4-BE49-F238E27FC236}">
                  <a16:creationId xmlns:a16="http://schemas.microsoft.com/office/drawing/2014/main" id="{A2C94C49-2544-FA47-B321-D1783FB6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" y="1030"/>
              <a:ext cx="126" cy="18"/>
            </a:xfrm>
            <a:custGeom>
              <a:avLst/>
              <a:gdLst>
                <a:gd name="T0" fmla="*/ 76 w 82"/>
                <a:gd name="T1" fmla="*/ 12 h 12"/>
                <a:gd name="T2" fmla="*/ 6 w 82"/>
                <a:gd name="T3" fmla="*/ 12 h 12"/>
                <a:gd name="T4" fmla="*/ 0 w 82"/>
                <a:gd name="T5" fmla="*/ 6 h 12"/>
                <a:gd name="T6" fmla="*/ 6 w 82"/>
                <a:gd name="T7" fmla="*/ 0 h 12"/>
                <a:gd name="T8" fmla="*/ 76 w 82"/>
                <a:gd name="T9" fmla="*/ 0 h 12"/>
                <a:gd name="T10" fmla="*/ 82 w 82"/>
                <a:gd name="T11" fmla="*/ 6 h 12"/>
                <a:gd name="T12" fmla="*/ 76 w 8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2">
                  <a:moveTo>
                    <a:pt x="7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9" y="0"/>
                    <a:pt x="82" y="3"/>
                    <a:pt x="82" y="6"/>
                  </a:cubicBezTo>
                  <a:cubicBezTo>
                    <a:pt x="82" y="10"/>
                    <a:pt x="79" y="12"/>
                    <a:pt x="7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7">
              <a:extLst>
                <a:ext uri="{FF2B5EF4-FFF2-40B4-BE49-F238E27FC236}">
                  <a16:creationId xmlns:a16="http://schemas.microsoft.com/office/drawing/2014/main" id="{781D715F-F7E0-F543-B710-788014F08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27"/>
              <a:ext cx="146" cy="161"/>
            </a:xfrm>
            <a:custGeom>
              <a:avLst/>
              <a:gdLst>
                <a:gd name="T0" fmla="*/ 88 w 95"/>
                <a:gd name="T1" fmla="*/ 107 h 108"/>
                <a:gd name="T2" fmla="*/ 83 w 95"/>
                <a:gd name="T3" fmla="*/ 104 h 108"/>
                <a:gd name="T4" fmla="*/ 47 w 95"/>
                <a:gd name="T5" fmla="*/ 21 h 108"/>
                <a:gd name="T6" fmla="*/ 12 w 95"/>
                <a:gd name="T7" fmla="*/ 104 h 108"/>
                <a:gd name="T8" fmla="*/ 4 w 95"/>
                <a:gd name="T9" fmla="*/ 107 h 108"/>
                <a:gd name="T10" fmla="*/ 1 w 95"/>
                <a:gd name="T11" fmla="*/ 99 h 108"/>
                <a:gd name="T12" fmla="*/ 42 w 95"/>
                <a:gd name="T13" fmla="*/ 3 h 108"/>
                <a:gd name="T14" fmla="*/ 47 w 95"/>
                <a:gd name="T15" fmla="*/ 0 h 108"/>
                <a:gd name="T16" fmla="*/ 47 w 95"/>
                <a:gd name="T17" fmla="*/ 0 h 108"/>
                <a:gd name="T18" fmla="*/ 53 w 95"/>
                <a:gd name="T19" fmla="*/ 3 h 108"/>
                <a:gd name="T20" fmla="*/ 94 w 95"/>
                <a:gd name="T21" fmla="*/ 99 h 108"/>
                <a:gd name="T22" fmla="*/ 90 w 95"/>
                <a:gd name="T23" fmla="*/ 107 h 108"/>
                <a:gd name="T24" fmla="*/ 88 w 95"/>
                <a:gd name="T25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8">
                  <a:moveTo>
                    <a:pt x="88" y="107"/>
                  </a:moveTo>
                  <a:cubicBezTo>
                    <a:pt x="86" y="107"/>
                    <a:pt x="84" y="106"/>
                    <a:pt x="83" y="10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1" y="107"/>
                    <a:pt x="7" y="108"/>
                    <a:pt x="4" y="107"/>
                  </a:cubicBezTo>
                  <a:cubicBezTo>
                    <a:pt x="1" y="105"/>
                    <a:pt x="0" y="102"/>
                    <a:pt x="1" y="99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1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1"/>
                    <a:pt x="53" y="3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5" y="102"/>
                    <a:pt x="94" y="105"/>
                    <a:pt x="90" y="107"/>
                  </a:cubicBezTo>
                  <a:cubicBezTo>
                    <a:pt x="90" y="107"/>
                    <a:pt x="89" y="107"/>
                    <a:pt x="8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8">
              <a:extLst>
                <a:ext uri="{FF2B5EF4-FFF2-40B4-BE49-F238E27FC236}">
                  <a16:creationId xmlns:a16="http://schemas.microsoft.com/office/drawing/2014/main" id="{0449EDE6-204A-E142-A345-649467F3C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" y="708"/>
              <a:ext cx="73" cy="70"/>
            </a:xfrm>
            <a:custGeom>
              <a:avLst/>
              <a:gdLst>
                <a:gd name="T0" fmla="*/ 24 w 48"/>
                <a:gd name="T1" fmla="*/ 47 h 47"/>
                <a:gd name="T2" fmla="*/ 0 w 48"/>
                <a:gd name="T3" fmla="*/ 24 h 47"/>
                <a:gd name="T4" fmla="*/ 24 w 48"/>
                <a:gd name="T5" fmla="*/ 0 h 47"/>
                <a:gd name="T6" fmla="*/ 48 w 48"/>
                <a:gd name="T7" fmla="*/ 24 h 47"/>
                <a:gd name="T8" fmla="*/ 24 w 48"/>
                <a:gd name="T9" fmla="*/ 47 h 47"/>
                <a:gd name="T10" fmla="*/ 24 w 48"/>
                <a:gd name="T11" fmla="*/ 12 h 47"/>
                <a:gd name="T12" fmla="*/ 12 w 48"/>
                <a:gd name="T13" fmla="*/ 24 h 47"/>
                <a:gd name="T14" fmla="*/ 24 w 48"/>
                <a:gd name="T15" fmla="*/ 35 h 47"/>
                <a:gd name="T16" fmla="*/ 36 w 48"/>
                <a:gd name="T17" fmla="*/ 24 h 47"/>
                <a:gd name="T18" fmla="*/ 24 w 48"/>
                <a:gd name="T1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cubicBezTo>
                    <a:pt x="11" y="47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7"/>
                    <a:pt x="24" y="47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5"/>
                    <a:pt x="24" y="35"/>
                  </a:cubicBezTo>
                  <a:cubicBezTo>
                    <a:pt x="30" y="35"/>
                    <a:pt x="36" y="30"/>
                    <a:pt x="36" y="24"/>
                  </a:cubicBezTo>
                  <a:cubicBezTo>
                    <a:pt x="36" y="17"/>
                    <a:pt x="30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3" name="Freeform 9">
              <a:extLst>
                <a:ext uri="{FF2B5EF4-FFF2-40B4-BE49-F238E27FC236}">
                  <a16:creationId xmlns:a16="http://schemas.microsoft.com/office/drawing/2014/main" id="{E4CF1E8A-68D5-C344-B526-2ACB3B2BE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" y="869"/>
              <a:ext cx="142" cy="84"/>
            </a:xfrm>
            <a:custGeom>
              <a:avLst/>
              <a:gdLst>
                <a:gd name="T0" fmla="*/ 46 w 93"/>
                <a:gd name="T1" fmla="*/ 56 h 56"/>
                <a:gd name="T2" fmla="*/ 0 w 93"/>
                <a:gd name="T3" fmla="*/ 6 h 56"/>
                <a:gd name="T4" fmla="*/ 6 w 93"/>
                <a:gd name="T5" fmla="*/ 0 h 56"/>
                <a:gd name="T6" fmla="*/ 87 w 93"/>
                <a:gd name="T7" fmla="*/ 0 h 56"/>
                <a:gd name="T8" fmla="*/ 93 w 93"/>
                <a:gd name="T9" fmla="*/ 6 h 56"/>
                <a:gd name="T10" fmla="*/ 46 w 93"/>
                <a:gd name="T11" fmla="*/ 56 h 56"/>
                <a:gd name="T12" fmla="*/ 12 w 93"/>
                <a:gd name="T13" fmla="*/ 12 h 56"/>
                <a:gd name="T14" fmla="*/ 46 w 93"/>
                <a:gd name="T15" fmla="*/ 44 h 56"/>
                <a:gd name="T16" fmla="*/ 81 w 93"/>
                <a:gd name="T17" fmla="*/ 12 h 56"/>
                <a:gd name="T18" fmla="*/ 12 w 93"/>
                <a:gd name="T1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56">
                  <a:moveTo>
                    <a:pt x="46" y="56"/>
                  </a:moveTo>
                  <a:cubicBezTo>
                    <a:pt x="20" y="56"/>
                    <a:pt x="0" y="35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0"/>
                    <a:pt x="93" y="3"/>
                    <a:pt x="93" y="6"/>
                  </a:cubicBezTo>
                  <a:cubicBezTo>
                    <a:pt x="93" y="35"/>
                    <a:pt x="73" y="56"/>
                    <a:pt x="46" y="56"/>
                  </a:cubicBezTo>
                  <a:close/>
                  <a:moveTo>
                    <a:pt x="12" y="12"/>
                  </a:moveTo>
                  <a:cubicBezTo>
                    <a:pt x="14" y="31"/>
                    <a:pt x="28" y="44"/>
                    <a:pt x="46" y="44"/>
                  </a:cubicBezTo>
                  <a:cubicBezTo>
                    <a:pt x="64" y="44"/>
                    <a:pt x="78" y="31"/>
                    <a:pt x="81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4" name="Freeform 10">
              <a:extLst>
                <a:ext uri="{FF2B5EF4-FFF2-40B4-BE49-F238E27FC236}">
                  <a16:creationId xmlns:a16="http://schemas.microsoft.com/office/drawing/2014/main" id="{58AF212D-5CEA-A842-96AF-38B28258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726"/>
              <a:ext cx="146" cy="162"/>
            </a:xfrm>
            <a:custGeom>
              <a:avLst/>
              <a:gdLst>
                <a:gd name="T0" fmla="*/ 6 w 95"/>
                <a:gd name="T1" fmla="*/ 108 h 109"/>
                <a:gd name="T2" fmla="*/ 4 w 95"/>
                <a:gd name="T3" fmla="*/ 108 h 109"/>
                <a:gd name="T4" fmla="*/ 1 w 95"/>
                <a:gd name="T5" fmla="*/ 100 h 109"/>
                <a:gd name="T6" fmla="*/ 42 w 95"/>
                <a:gd name="T7" fmla="*/ 4 h 109"/>
                <a:gd name="T8" fmla="*/ 47 w 95"/>
                <a:gd name="T9" fmla="*/ 0 h 109"/>
                <a:gd name="T10" fmla="*/ 47 w 95"/>
                <a:gd name="T11" fmla="*/ 0 h 109"/>
                <a:gd name="T12" fmla="*/ 53 w 95"/>
                <a:gd name="T13" fmla="*/ 4 h 109"/>
                <a:gd name="T14" fmla="*/ 94 w 95"/>
                <a:gd name="T15" fmla="*/ 100 h 109"/>
                <a:gd name="T16" fmla="*/ 90 w 95"/>
                <a:gd name="T17" fmla="*/ 108 h 109"/>
                <a:gd name="T18" fmla="*/ 83 w 95"/>
                <a:gd name="T19" fmla="*/ 105 h 109"/>
                <a:gd name="T20" fmla="*/ 47 w 95"/>
                <a:gd name="T21" fmla="*/ 22 h 109"/>
                <a:gd name="T22" fmla="*/ 12 w 95"/>
                <a:gd name="T23" fmla="*/ 105 h 109"/>
                <a:gd name="T24" fmla="*/ 6 w 95"/>
                <a:gd name="T25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9">
                  <a:moveTo>
                    <a:pt x="6" y="108"/>
                  </a:moveTo>
                  <a:cubicBezTo>
                    <a:pt x="6" y="108"/>
                    <a:pt x="5" y="108"/>
                    <a:pt x="4" y="108"/>
                  </a:cubicBezTo>
                  <a:cubicBezTo>
                    <a:pt x="1" y="106"/>
                    <a:pt x="0" y="103"/>
                    <a:pt x="1" y="10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3" y="4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5" y="103"/>
                    <a:pt x="93" y="106"/>
                    <a:pt x="90" y="108"/>
                  </a:cubicBezTo>
                  <a:cubicBezTo>
                    <a:pt x="87" y="109"/>
                    <a:pt x="84" y="108"/>
                    <a:pt x="83" y="10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7"/>
                    <a:pt x="9" y="108"/>
                    <a:pt x="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11">
              <a:extLst>
                <a:ext uri="{FF2B5EF4-FFF2-40B4-BE49-F238E27FC236}">
                  <a16:creationId xmlns:a16="http://schemas.microsoft.com/office/drawing/2014/main" id="{9067C848-4E37-864F-8284-E48FC9AB41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" y="869"/>
              <a:ext cx="144" cy="84"/>
            </a:xfrm>
            <a:custGeom>
              <a:avLst/>
              <a:gdLst>
                <a:gd name="T0" fmla="*/ 47 w 94"/>
                <a:gd name="T1" fmla="*/ 56 h 56"/>
                <a:gd name="T2" fmla="*/ 0 w 94"/>
                <a:gd name="T3" fmla="*/ 6 h 56"/>
                <a:gd name="T4" fmla="*/ 6 w 94"/>
                <a:gd name="T5" fmla="*/ 0 h 56"/>
                <a:gd name="T6" fmla="*/ 88 w 94"/>
                <a:gd name="T7" fmla="*/ 0 h 56"/>
                <a:gd name="T8" fmla="*/ 92 w 94"/>
                <a:gd name="T9" fmla="*/ 2 h 56"/>
                <a:gd name="T10" fmla="*/ 94 w 94"/>
                <a:gd name="T11" fmla="*/ 6 h 56"/>
                <a:gd name="T12" fmla="*/ 47 w 94"/>
                <a:gd name="T13" fmla="*/ 56 h 56"/>
                <a:gd name="T14" fmla="*/ 13 w 94"/>
                <a:gd name="T15" fmla="*/ 12 h 56"/>
                <a:gd name="T16" fmla="*/ 47 w 94"/>
                <a:gd name="T17" fmla="*/ 44 h 56"/>
                <a:gd name="T18" fmla="*/ 82 w 94"/>
                <a:gd name="T19" fmla="*/ 12 h 56"/>
                <a:gd name="T20" fmla="*/ 13 w 94"/>
                <a:gd name="T2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56">
                  <a:moveTo>
                    <a:pt x="47" y="56"/>
                  </a:moveTo>
                  <a:cubicBezTo>
                    <a:pt x="21" y="56"/>
                    <a:pt x="0" y="35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2" y="2"/>
                  </a:cubicBezTo>
                  <a:cubicBezTo>
                    <a:pt x="93" y="3"/>
                    <a:pt x="94" y="5"/>
                    <a:pt x="94" y="6"/>
                  </a:cubicBezTo>
                  <a:cubicBezTo>
                    <a:pt x="94" y="34"/>
                    <a:pt x="74" y="56"/>
                    <a:pt x="47" y="56"/>
                  </a:cubicBezTo>
                  <a:close/>
                  <a:moveTo>
                    <a:pt x="13" y="12"/>
                  </a:moveTo>
                  <a:cubicBezTo>
                    <a:pt x="15" y="31"/>
                    <a:pt x="29" y="44"/>
                    <a:pt x="47" y="44"/>
                  </a:cubicBezTo>
                  <a:cubicBezTo>
                    <a:pt x="65" y="44"/>
                    <a:pt x="79" y="31"/>
                    <a:pt x="82" y="1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12">
              <a:extLst>
                <a:ext uri="{FF2B5EF4-FFF2-40B4-BE49-F238E27FC236}">
                  <a16:creationId xmlns:a16="http://schemas.microsoft.com/office/drawing/2014/main" id="{9A7B4980-F4B3-A149-A900-28415FEB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" y="726"/>
              <a:ext cx="153" cy="18"/>
            </a:xfrm>
            <a:custGeom>
              <a:avLst/>
              <a:gdLst>
                <a:gd name="T0" fmla="*/ 94 w 100"/>
                <a:gd name="T1" fmla="*/ 12 h 12"/>
                <a:gd name="T2" fmla="*/ 6 w 100"/>
                <a:gd name="T3" fmla="*/ 12 h 12"/>
                <a:gd name="T4" fmla="*/ 0 w 100"/>
                <a:gd name="T5" fmla="*/ 6 h 12"/>
                <a:gd name="T6" fmla="*/ 6 w 100"/>
                <a:gd name="T7" fmla="*/ 0 h 12"/>
                <a:gd name="T8" fmla="*/ 94 w 100"/>
                <a:gd name="T9" fmla="*/ 0 h 12"/>
                <a:gd name="T10" fmla="*/ 100 w 100"/>
                <a:gd name="T11" fmla="*/ 6 h 12"/>
                <a:gd name="T12" fmla="*/ 94 w 10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2">
                  <a:moveTo>
                    <a:pt x="9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3"/>
                    <a:pt x="100" y="6"/>
                  </a:cubicBezTo>
                  <a:cubicBezTo>
                    <a:pt x="100" y="10"/>
                    <a:pt x="98" y="12"/>
                    <a:pt x="9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7" name="Freeform 13">
              <a:extLst>
                <a:ext uri="{FF2B5EF4-FFF2-40B4-BE49-F238E27FC236}">
                  <a16:creationId xmlns:a16="http://schemas.microsoft.com/office/drawing/2014/main" id="{CD6B0A6B-597F-4E4C-A0FC-EFC38B20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" y="726"/>
              <a:ext cx="172" cy="18"/>
            </a:xfrm>
            <a:custGeom>
              <a:avLst/>
              <a:gdLst>
                <a:gd name="T0" fmla="*/ 106 w 112"/>
                <a:gd name="T1" fmla="*/ 12 h 12"/>
                <a:gd name="T2" fmla="*/ 6 w 112"/>
                <a:gd name="T3" fmla="*/ 12 h 12"/>
                <a:gd name="T4" fmla="*/ 0 w 112"/>
                <a:gd name="T5" fmla="*/ 6 h 12"/>
                <a:gd name="T6" fmla="*/ 6 w 112"/>
                <a:gd name="T7" fmla="*/ 0 h 12"/>
                <a:gd name="T8" fmla="*/ 106 w 112"/>
                <a:gd name="T9" fmla="*/ 0 h 12"/>
                <a:gd name="T10" fmla="*/ 112 w 112"/>
                <a:gd name="T11" fmla="*/ 6 h 12"/>
                <a:gd name="T12" fmla="*/ 106 w 1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2">
                  <a:moveTo>
                    <a:pt x="10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9" y="0"/>
                    <a:pt x="112" y="3"/>
                    <a:pt x="112" y="6"/>
                  </a:cubicBezTo>
                  <a:cubicBezTo>
                    <a:pt x="112" y="9"/>
                    <a:pt x="109" y="12"/>
                    <a:pt x="10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34" name="Group 127">
            <a:extLst>
              <a:ext uri="{FF2B5EF4-FFF2-40B4-BE49-F238E27FC236}">
                <a16:creationId xmlns:a16="http://schemas.microsoft.com/office/drawing/2014/main" id="{26DA099A-68DD-4F43-8FC7-141CAF6D1F9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45733" y="3130536"/>
            <a:ext cx="464916" cy="454373"/>
            <a:chOff x="4656" y="1821"/>
            <a:chExt cx="441" cy="431"/>
          </a:xfrm>
          <a:solidFill>
            <a:schemeClr val="accent1"/>
          </a:solidFill>
        </p:grpSpPr>
        <p:sp>
          <p:nvSpPr>
            <p:cNvPr id="235" name="Freeform 128">
              <a:extLst>
                <a:ext uri="{FF2B5EF4-FFF2-40B4-BE49-F238E27FC236}">
                  <a16:creationId xmlns:a16="http://schemas.microsoft.com/office/drawing/2014/main" id="{78927280-4152-A345-AA5D-215134AE8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" y="2037"/>
              <a:ext cx="415" cy="215"/>
            </a:xfrm>
            <a:custGeom>
              <a:avLst/>
              <a:gdLst>
                <a:gd name="T0" fmla="*/ 7 w 271"/>
                <a:gd name="T1" fmla="*/ 144 h 144"/>
                <a:gd name="T2" fmla="*/ 2 w 271"/>
                <a:gd name="T3" fmla="*/ 142 h 144"/>
                <a:gd name="T4" fmla="*/ 3 w 271"/>
                <a:gd name="T5" fmla="*/ 134 h 144"/>
                <a:gd name="T6" fmla="*/ 111 w 271"/>
                <a:gd name="T7" fmla="*/ 38 h 144"/>
                <a:gd name="T8" fmla="*/ 119 w 271"/>
                <a:gd name="T9" fmla="*/ 38 h 144"/>
                <a:gd name="T10" fmla="*/ 175 w 271"/>
                <a:gd name="T11" fmla="*/ 83 h 144"/>
                <a:gd name="T12" fmla="*/ 261 w 271"/>
                <a:gd name="T13" fmla="*/ 2 h 144"/>
                <a:gd name="T14" fmla="*/ 269 w 271"/>
                <a:gd name="T15" fmla="*/ 3 h 144"/>
                <a:gd name="T16" fmla="*/ 269 w 271"/>
                <a:gd name="T17" fmla="*/ 11 h 144"/>
                <a:gd name="T18" fmla="*/ 179 w 271"/>
                <a:gd name="T19" fmla="*/ 95 h 144"/>
                <a:gd name="T20" fmla="*/ 171 w 271"/>
                <a:gd name="T21" fmla="*/ 95 h 144"/>
                <a:gd name="T22" fmla="*/ 115 w 271"/>
                <a:gd name="T23" fmla="*/ 50 h 144"/>
                <a:gd name="T24" fmla="*/ 11 w 271"/>
                <a:gd name="T25" fmla="*/ 143 h 144"/>
                <a:gd name="T26" fmla="*/ 7 w 271"/>
                <a:gd name="T2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44">
                  <a:moveTo>
                    <a:pt x="7" y="144"/>
                  </a:moveTo>
                  <a:cubicBezTo>
                    <a:pt x="5" y="144"/>
                    <a:pt x="4" y="144"/>
                    <a:pt x="2" y="142"/>
                  </a:cubicBezTo>
                  <a:cubicBezTo>
                    <a:pt x="0" y="140"/>
                    <a:pt x="0" y="136"/>
                    <a:pt x="3" y="134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3" y="36"/>
                    <a:pt x="116" y="36"/>
                    <a:pt x="119" y="38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261" y="2"/>
                    <a:pt x="261" y="2"/>
                    <a:pt x="261" y="2"/>
                  </a:cubicBezTo>
                  <a:cubicBezTo>
                    <a:pt x="263" y="0"/>
                    <a:pt x="267" y="0"/>
                    <a:pt x="269" y="3"/>
                  </a:cubicBezTo>
                  <a:cubicBezTo>
                    <a:pt x="271" y="5"/>
                    <a:pt x="271" y="9"/>
                    <a:pt x="269" y="11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7" y="97"/>
                    <a:pt x="173" y="97"/>
                    <a:pt x="171" y="95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10" y="144"/>
                    <a:pt x="8" y="144"/>
                    <a:pt x="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6" name="Freeform 129">
              <a:extLst>
                <a:ext uri="{FF2B5EF4-FFF2-40B4-BE49-F238E27FC236}">
                  <a16:creationId xmlns:a16="http://schemas.microsoft.com/office/drawing/2014/main" id="{7096CC96-16F5-7E42-AA31-AC96F5CDD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038"/>
              <a:ext cx="90" cy="90"/>
            </a:xfrm>
            <a:custGeom>
              <a:avLst/>
              <a:gdLst>
                <a:gd name="T0" fmla="*/ 53 w 59"/>
                <a:gd name="T1" fmla="*/ 60 h 60"/>
                <a:gd name="T2" fmla="*/ 47 w 59"/>
                <a:gd name="T3" fmla="*/ 54 h 60"/>
                <a:gd name="T4" fmla="*/ 47 w 59"/>
                <a:gd name="T5" fmla="*/ 12 h 60"/>
                <a:gd name="T6" fmla="*/ 6 w 59"/>
                <a:gd name="T7" fmla="*/ 12 h 60"/>
                <a:gd name="T8" fmla="*/ 0 w 59"/>
                <a:gd name="T9" fmla="*/ 6 h 60"/>
                <a:gd name="T10" fmla="*/ 6 w 59"/>
                <a:gd name="T11" fmla="*/ 0 h 60"/>
                <a:gd name="T12" fmla="*/ 53 w 59"/>
                <a:gd name="T13" fmla="*/ 0 h 60"/>
                <a:gd name="T14" fmla="*/ 59 w 59"/>
                <a:gd name="T15" fmla="*/ 6 h 60"/>
                <a:gd name="T16" fmla="*/ 59 w 59"/>
                <a:gd name="T17" fmla="*/ 54 h 60"/>
                <a:gd name="T18" fmla="*/ 53 w 59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60">
                  <a:moveTo>
                    <a:pt x="53" y="60"/>
                  </a:moveTo>
                  <a:cubicBezTo>
                    <a:pt x="50" y="60"/>
                    <a:pt x="47" y="57"/>
                    <a:pt x="47" y="5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9" y="2"/>
                    <a:pt x="59" y="6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7"/>
                    <a:pt x="56" y="60"/>
                    <a:pt x="5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7" name="Freeform 130">
              <a:extLst>
                <a:ext uri="{FF2B5EF4-FFF2-40B4-BE49-F238E27FC236}">
                  <a16:creationId xmlns:a16="http://schemas.microsoft.com/office/drawing/2014/main" id="{8C889260-9971-2F40-8AA7-F1A4FF7B8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821"/>
              <a:ext cx="331" cy="307"/>
            </a:xfrm>
            <a:custGeom>
              <a:avLst/>
              <a:gdLst>
                <a:gd name="T0" fmla="*/ 60 w 216"/>
                <a:gd name="T1" fmla="*/ 205 h 205"/>
                <a:gd name="T2" fmla="*/ 57 w 216"/>
                <a:gd name="T3" fmla="*/ 204 h 205"/>
                <a:gd name="T4" fmla="*/ 0 w 216"/>
                <a:gd name="T5" fmla="*/ 108 h 205"/>
                <a:gd name="T6" fmla="*/ 108 w 216"/>
                <a:gd name="T7" fmla="*/ 0 h 205"/>
                <a:gd name="T8" fmla="*/ 216 w 216"/>
                <a:gd name="T9" fmla="*/ 108 h 205"/>
                <a:gd name="T10" fmla="*/ 196 w 216"/>
                <a:gd name="T11" fmla="*/ 171 h 205"/>
                <a:gd name="T12" fmla="*/ 188 w 216"/>
                <a:gd name="T13" fmla="*/ 172 h 205"/>
                <a:gd name="T14" fmla="*/ 186 w 216"/>
                <a:gd name="T15" fmla="*/ 164 h 205"/>
                <a:gd name="T16" fmla="*/ 204 w 216"/>
                <a:gd name="T17" fmla="*/ 108 h 205"/>
                <a:gd name="T18" fmla="*/ 108 w 216"/>
                <a:gd name="T19" fmla="*/ 12 h 205"/>
                <a:gd name="T20" fmla="*/ 12 w 216"/>
                <a:gd name="T21" fmla="*/ 108 h 205"/>
                <a:gd name="T22" fmla="*/ 63 w 216"/>
                <a:gd name="T23" fmla="*/ 193 h 205"/>
                <a:gd name="T24" fmla="*/ 65 w 216"/>
                <a:gd name="T25" fmla="*/ 201 h 205"/>
                <a:gd name="T26" fmla="*/ 60 w 216"/>
                <a:gd name="T2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205">
                  <a:moveTo>
                    <a:pt x="60" y="205"/>
                  </a:moveTo>
                  <a:cubicBezTo>
                    <a:pt x="59" y="205"/>
                    <a:pt x="58" y="204"/>
                    <a:pt x="57" y="204"/>
                  </a:cubicBezTo>
                  <a:cubicBezTo>
                    <a:pt x="22" y="185"/>
                    <a:pt x="0" y="148"/>
                    <a:pt x="0" y="108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7" y="0"/>
                    <a:pt x="216" y="49"/>
                    <a:pt x="216" y="108"/>
                  </a:cubicBezTo>
                  <a:cubicBezTo>
                    <a:pt x="216" y="131"/>
                    <a:pt x="209" y="153"/>
                    <a:pt x="196" y="171"/>
                  </a:cubicBezTo>
                  <a:cubicBezTo>
                    <a:pt x="194" y="173"/>
                    <a:pt x="190" y="174"/>
                    <a:pt x="188" y="172"/>
                  </a:cubicBezTo>
                  <a:cubicBezTo>
                    <a:pt x="185" y="170"/>
                    <a:pt x="184" y="167"/>
                    <a:pt x="186" y="164"/>
                  </a:cubicBezTo>
                  <a:cubicBezTo>
                    <a:pt x="198" y="148"/>
                    <a:pt x="204" y="128"/>
                    <a:pt x="204" y="108"/>
                  </a:cubicBezTo>
                  <a:cubicBezTo>
                    <a:pt x="204" y="56"/>
                    <a:pt x="161" y="12"/>
                    <a:pt x="108" y="12"/>
                  </a:cubicBezTo>
                  <a:cubicBezTo>
                    <a:pt x="55" y="12"/>
                    <a:pt x="12" y="56"/>
                    <a:pt x="12" y="108"/>
                  </a:cubicBezTo>
                  <a:cubicBezTo>
                    <a:pt x="12" y="144"/>
                    <a:pt x="31" y="177"/>
                    <a:pt x="63" y="193"/>
                  </a:cubicBezTo>
                  <a:cubicBezTo>
                    <a:pt x="66" y="195"/>
                    <a:pt x="67" y="198"/>
                    <a:pt x="65" y="201"/>
                  </a:cubicBezTo>
                  <a:cubicBezTo>
                    <a:pt x="64" y="203"/>
                    <a:pt x="62" y="205"/>
                    <a:pt x="6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8" name="Freeform 131">
              <a:extLst>
                <a:ext uri="{FF2B5EF4-FFF2-40B4-BE49-F238E27FC236}">
                  <a16:creationId xmlns:a16="http://schemas.microsoft.com/office/drawing/2014/main" id="{A5D47A1B-2141-4945-9F0E-589BB8088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2035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9" name="Freeform 132">
              <a:extLst>
                <a:ext uri="{FF2B5EF4-FFF2-40B4-BE49-F238E27FC236}">
                  <a16:creationId xmlns:a16="http://schemas.microsoft.com/office/drawing/2014/main" id="{C5C6BBAC-F34B-7C43-9879-1B7567B25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1893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0" name="Freeform 133">
              <a:extLst>
                <a:ext uri="{FF2B5EF4-FFF2-40B4-BE49-F238E27FC236}">
                  <a16:creationId xmlns:a16="http://schemas.microsoft.com/office/drawing/2014/main" id="{0E22282C-227B-014F-891F-C55AF7AE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1914"/>
              <a:ext cx="81" cy="139"/>
            </a:xfrm>
            <a:custGeom>
              <a:avLst/>
              <a:gdLst>
                <a:gd name="T0" fmla="*/ 27 w 53"/>
                <a:gd name="T1" fmla="*/ 93 h 93"/>
                <a:gd name="T2" fmla="*/ 0 w 53"/>
                <a:gd name="T3" fmla="*/ 67 h 93"/>
                <a:gd name="T4" fmla="*/ 6 w 53"/>
                <a:gd name="T5" fmla="*/ 61 h 93"/>
                <a:gd name="T6" fmla="*/ 12 w 53"/>
                <a:gd name="T7" fmla="*/ 67 h 93"/>
                <a:gd name="T8" fmla="*/ 27 w 53"/>
                <a:gd name="T9" fmla="*/ 81 h 93"/>
                <a:gd name="T10" fmla="*/ 41 w 53"/>
                <a:gd name="T11" fmla="*/ 67 h 93"/>
                <a:gd name="T12" fmla="*/ 27 w 53"/>
                <a:gd name="T13" fmla="*/ 52 h 93"/>
                <a:gd name="T14" fmla="*/ 0 w 53"/>
                <a:gd name="T15" fmla="*/ 26 h 93"/>
                <a:gd name="T16" fmla="*/ 27 w 53"/>
                <a:gd name="T17" fmla="*/ 0 h 93"/>
                <a:gd name="T18" fmla="*/ 53 w 53"/>
                <a:gd name="T19" fmla="*/ 26 h 93"/>
                <a:gd name="T20" fmla="*/ 47 w 53"/>
                <a:gd name="T21" fmla="*/ 32 h 93"/>
                <a:gd name="T22" fmla="*/ 41 w 53"/>
                <a:gd name="T23" fmla="*/ 26 h 93"/>
                <a:gd name="T24" fmla="*/ 27 w 53"/>
                <a:gd name="T25" fmla="*/ 12 h 93"/>
                <a:gd name="T26" fmla="*/ 12 w 53"/>
                <a:gd name="T27" fmla="*/ 26 h 93"/>
                <a:gd name="T28" fmla="*/ 27 w 53"/>
                <a:gd name="T29" fmla="*/ 40 h 93"/>
                <a:gd name="T30" fmla="*/ 53 w 53"/>
                <a:gd name="T31" fmla="*/ 67 h 93"/>
                <a:gd name="T32" fmla="*/ 27 w 53"/>
                <a:gd name="T3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3">
                  <a:moveTo>
                    <a:pt x="27" y="93"/>
                  </a:moveTo>
                  <a:cubicBezTo>
                    <a:pt x="12" y="93"/>
                    <a:pt x="0" y="81"/>
                    <a:pt x="0" y="67"/>
                  </a:cubicBezTo>
                  <a:cubicBezTo>
                    <a:pt x="0" y="64"/>
                    <a:pt x="3" y="61"/>
                    <a:pt x="6" y="61"/>
                  </a:cubicBezTo>
                  <a:cubicBezTo>
                    <a:pt x="10" y="61"/>
                    <a:pt x="12" y="64"/>
                    <a:pt x="12" y="67"/>
                  </a:cubicBezTo>
                  <a:cubicBezTo>
                    <a:pt x="12" y="75"/>
                    <a:pt x="19" y="81"/>
                    <a:pt x="27" y="81"/>
                  </a:cubicBezTo>
                  <a:cubicBezTo>
                    <a:pt x="35" y="81"/>
                    <a:pt x="41" y="75"/>
                    <a:pt x="41" y="67"/>
                  </a:cubicBezTo>
                  <a:cubicBezTo>
                    <a:pt x="41" y="59"/>
                    <a:pt x="35" y="52"/>
                    <a:pt x="27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29"/>
                    <a:pt x="51" y="32"/>
                    <a:pt x="47" y="32"/>
                  </a:cubicBezTo>
                  <a:cubicBezTo>
                    <a:pt x="44" y="32"/>
                    <a:pt x="41" y="29"/>
                    <a:pt x="41" y="26"/>
                  </a:cubicBezTo>
                  <a:cubicBezTo>
                    <a:pt x="41" y="18"/>
                    <a:pt x="35" y="12"/>
                    <a:pt x="27" y="12"/>
                  </a:cubicBezTo>
                  <a:cubicBezTo>
                    <a:pt x="19" y="12"/>
                    <a:pt x="12" y="18"/>
                    <a:pt x="12" y="26"/>
                  </a:cubicBezTo>
                  <a:cubicBezTo>
                    <a:pt x="12" y="34"/>
                    <a:pt x="19" y="40"/>
                    <a:pt x="27" y="40"/>
                  </a:cubicBezTo>
                  <a:cubicBezTo>
                    <a:pt x="41" y="40"/>
                    <a:pt x="53" y="52"/>
                    <a:pt x="53" y="67"/>
                  </a:cubicBezTo>
                  <a:cubicBezTo>
                    <a:pt x="53" y="81"/>
                    <a:pt x="41" y="93"/>
                    <a:pt x="2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1" name="Group 21">
            <a:extLst>
              <a:ext uri="{FF2B5EF4-FFF2-40B4-BE49-F238E27FC236}">
                <a16:creationId xmlns:a16="http://schemas.microsoft.com/office/drawing/2014/main" id="{DF8633A8-0907-CE44-BEF9-83365247F28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20433" y="3170602"/>
            <a:ext cx="473118" cy="374241"/>
            <a:chOff x="526" y="695"/>
            <a:chExt cx="445" cy="352"/>
          </a:xfrm>
          <a:solidFill>
            <a:schemeClr val="accent1"/>
          </a:solidFill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0AA12124-D907-9A4D-80E8-82D0A9B10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41"/>
              <a:ext cx="382" cy="306"/>
            </a:xfrm>
            <a:custGeom>
              <a:avLst/>
              <a:gdLst>
                <a:gd name="T0" fmla="*/ 243 w 250"/>
                <a:gd name="T1" fmla="*/ 191 h 204"/>
                <a:gd name="T2" fmla="*/ 13 w 250"/>
                <a:gd name="T3" fmla="*/ 191 h 204"/>
                <a:gd name="T4" fmla="*/ 13 w 250"/>
                <a:gd name="T5" fmla="*/ 8 h 204"/>
                <a:gd name="T6" fmla="*/ 7 w 250"/>
                <a:gd name="T7" fmla="*/ 0 h 204"/>
                <a:gd name="T8" fmla="*/ 0 w 250"/>
                <a:gd name="T9" fmla="*/ 8 h 204"/>
                <a:gd name="T10" fmla="*/ 0 w 250"/>
                <a:gd name="T11" fmla="*/ 198 h 204"/>
                <a:gd name="T12" fmla="*/ 7 w 250"/>
                <a:gd name="T13" fmla="*/ 204 h 204"/>
                <a:gd name="T14" fmla="*/ 243 w 250"/>
                <a:gd name="T15" fmla="*/ 204 h 204"/>
                <a:gd name="T16" fmla="*/ 250 w 250"/>
                <a:gd name="T17" fmla="*/ 198 h 204"/>
                <a:gd name="T18" fmla="*/ 243 w 250"/>
                <a:gd name="T19" fmla="*/ 19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04">
                  <a:moveTo>
                    <a:pt x="243" y="191"/>
                  </a:moveTo>
                  <a:cubicBezTo>
                    <a:pt x="13" y="191"/>
                    <a:pt x="13" y="191"/>
                    <a:pt x="13" y="19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4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1"/>
                    <a:pt x="3" y="204"/>
                    <a:pt x="7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7" y="204"/>
                    <a:pt x="250" y="201"/>
                    <a:pt x="250" y="198"/>
                  </a:cubicBezTo>
                  <a:cubicBezTo>
                    <a:pt x="250" y="194"/>
                    <a:pt x="247" y="191"/>
                    <a:pt x="24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F4562066-1535-0A41-9AF3-02D89DD89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" y="695"/>
              <a:ext cx="398" cy="284"/>
            </a:xfrm>
            <a:custGeom>
              <a:avLst/>
              <a:gdLst>
                <a:gd name="T0" fmla="*/ 208 w 260"/>
                <a:gd name="T1" fmla="*/ 0 h 190"/>
                <a:gd name="T2" fmla="*/ 157 w 260"/>
                <a:gd name="T3" fmla="*/ 51 h 190"/>
                <a:gd name="T4" fmla="*/ 173 w 260"/>
                <a:gd name="T5" fmla="*/ 89 h 190"/>
                <a:gd name="T6" fmla="*/ 149 w 260"/>
                <a:gd name="T7" fmla="*/ 122 h 190"/>
                <a:gd name="T8" fmla="*/ 139 w 260"/>
                <a:gd name="T9" fmla="*/ 120 h 190"/>
                <a:gd name="T10" fmla="*/ 122 w 260"/>
                <a:gd name="T11" fmla="*/ 126 h 190"/>
                <a:gd name="T12" fmla="*/ 104 w 260"/>
                <a:gd name="T13" fmla="*/ 113 h 190"/>
                <a:gd name="T14" fmla="*/ 106 w 260"/>
                <a:gd name="T15" fmla="*/ 104 h 190"/>
                <a:gd name="T16" fmla="*/ 80 w 260"/>
                <a:gd name="T17" fmla="*/ 78 h 190"/>
                <a:gd name="T18" fmla="*/ 55 w 260"/>
                <a:gd name="T19" fmla="*/ 104 h 190"/>
                <a:gd name="T20" fmla="*/ 59 w 260"/>
                <a:gd name="T21" fmla="*/ 118 h 190"/>
                <a:gd name="T22" fmla="*/ 37 w 260"/>
                <a:gd name="T23" fmla="*/ 141 h 190"/>
                <a:gd name="T24" fmla="*/ 26 w 260"/>
                <a:gd name="T25" fmla="*/ 139 h 190"/>
                <a:gd name="T26" fmla="*/ 0 w 260"/>
                <a:gd name="T27" fmla="*/ 164 h 190"/>
                <a:gd name="T28" fmla="*/ 26 w 260"/>
                <a:gd name="T29" fmla="*/ 190 h 190"/>
                <a:gd name="T30" fmla="*/ 52 w 260"/>
                <a:gd name="T31" fmla="*/ 164 h 190"/>
                <a:gd name="T32" fmla="*/ 47 w 260"/>
                <a:gd name="T33" fmla="*/ 150 h 190"/>
                <a:gd name="T34" fmla="*/ 69 w 260"/>
                <a:gd name="T35" fmla="*/ 127 h 190"/>
                <a:gd name="T36" fmla="*/ 80 w 260"/>
                <a:gd name="T37" fmla="*/ 130 h 190"/>
                <a:gd name="T38" fmla="*/ 97 w 260"/>
                <a:gd name="T39" fmla="*/ 123 h 190"/>
                <a:gd name="T40" fmla="*/ 115 w 260"/>
                <a:gd name="T41" fmla="*/ 137 h 190"/>
                <a:gd name="T42" fmla="*/ 113 w 260"/>
                <a:gd name="T43" fmla="*/ 146 h 190"/>
                <a:gd name="T44" fmla="*/ 139 w 260"/>
                <a:gd name="T45" fmla="*/ 171 h 190"/>
                <a:gd name="T46" fmla="*/ 165 w 260"/>
                <a:gd name="T47" fmla="*/ 146 h 190"/>
                <a:gd name="T48" fmla="*/ 159 w 260"/>
                <a:gd name="T49" fmla="*/ 130 h 190"/>
                <a:gd name="T50" fmla="*/ 183 w 260"/>
                <a:gd name="T51" fmla="*/ 97 h 190"/>
                <a:gd name="T52" fmla="*/ 208 w 260"/>
                <a:gd name="T53" fmla="*/ 103 h 190"/>
                <a:gd name="T54" fmla="*/ 260 w 260"/>
                <a:gd name="T55" fmla="*/ 51 h 190"/>
                <a:gd name="T56" fmla="*/ 208 w 260"/>
                <a:gd name="T57" fmla="*/ 0 h 190"/>
                <a:gd name="T58" fmla="*/ 38 w 260"/>
                <a:gd name="T59" fmla="*/ 164 h 190"/>
                <a:gd name="T60" fmla="*/ 26 w 260"/>
                <a:gd name="T61" fmla="*/ 177 h 190"/>
                <a:gd name="T62" fmla="*/ 13 w 260"/>
                <a:gd name="T63" fmla="*/ 164 h 190"/>
                <a:gd name="T64" fmla="*/ 26 w 260"/>
                <a:gd name="T65" fmla="*/ 152 h 190"/>
                <a:gd name="T66" fmla="*/ 28 w 260"/>
                <a:gd name="T67" fmla="*/ 152 h 190"/>
                <a:gd name="T68" fmla="*/ 37 w 260"/>
                <a:gd name="T69" fmla="*/ 161 h 190"/>
                <a:gd name="T70" fmla="*/ 38 w 260"/>
                <a:gd name="T71" fmla="*/ 164 h 190"/>
                <a:gd name="T72" fmla="*/ 80 w 260"/>
                <a:gd name="T73" fmla="*/ 116 h 190"/>
                <a:gd name="T74" fmla="*/ 78 w 260"/>
                <a:gd name="T75" fmla="*/ 116 h 190"/>
                <a:gd name="T76" fmla="*/ 69 w 260"/>
                <a:gd name="T77" fmla="*/ 107 h 190"/>
                <a:gd name="T78" fmla="*/ 69 w 260"/>
                <a:gd name="T79" fmla="*/ 104 h 190"/>
                <a:gd name="T80" fmla="*/ 80 w 260"/>
                <a:gd name="T81" fmla="*/ 91 h 190"/>
                <a:gd name="T82" fmla="*/ 93 w 260"/>
                <a:gd name="T83" fmla="*/ 104 h 190"/>
                <a:gd name="T84" fmla="*/ 93 w 260"/>
                <a:gd name="T85" fmla="*/ 105 h 190"/>
                <a:gd name="T86" fmla="*/ 85 w 260"/>
                <a:gd name="T87" fmla="*/ 115 h 190"/>
                <a:gd name="T88" fmla="*/ 80 w 260"/>
                <a:gd name="T89" fmla="*/ 116 h 190"/>
                <a:gd name="T90" fmla="*/ 151 w 260"/>
                <a:gd name="T91" fmla="*/ 146 h 190"/>
                <a:gd name="T92" fmla="*/ 139 w 260"/>
                <a:gd name="T93" fmla="*/ 158 h 190"/>
                <a:gd name="T94" fmla="*/ 126 w 260"/>
                <a:gd name="T95" fmla="*/ 146 h 190"/>
                <a:gd name="T96" fmla="*/ 126 w 260"/>
                <a:gd name="T97" fmla="*/ 145 h 190"/>
                <a:gd name="T98" fmla="*/ 134 w 260"/>
                <a:gd name="T99" fmla="*/ 134 h 190"/>
                <a:gd name="T100" fmla="*/ 139 w 260"/>
                <a:gd name="T101" fmla="*/ 133 h 190"/>
                <a:gd name="T102" fmla="*/ 140 w 260"/>
                <a:gd name="T103" fmla="*/ 133 h 190"/>
                <a:gd name="T104" fmla="*/ 151 w 260"/>
                <a:gd name="T105" fmla="*/ 141 h 190"/>
                <a:gd name="T106" fmla="*/ 151 w 260"/>
                <a:gd name="T107" fmla="*/ 146 h 190"/>
                <a:gd name="T108" fmla="*/ 208 w 260"/>
                <a:gd name="T109" fmla="*/ 90 h 190"/>
                <a:gd name="T110" fmla="*/ 191 w 260"/>
                <a:gd name="T111" fmla="*/ 86 h 190"/>
                <a:gd name="T112" fmla="*/ 181 w 260"/>
                <a:gd name="T113" fmla="*/ 78 h 190"/>
                <a:gd name="T114" fmla="*/ 170 w 260"/>
                <a:gd name="T115" fmla="*/ 51 h 190"/>
                <a:gd name="T116" fmla="*/ 208 w 260"/>
                <a:gd name="T117" fmla="*/ 13 h 190"/>
                <a:gd name="T118" fmla="*/ 247 w 260"/>
                <a:gd name="T119" fmla="*/ 51 h 190"/>
                <a:gd name="T120" fmla="*/ 208 w 260"/>
                <a:gd name="T121" fmla="*/ 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" h="190">
                  <a:moveTo>
                    <a:pt x="208" y="0"/>
                  </a:moveTo>
                  <a:cubicBezTo>
                    <a:pt x="180" y="0"/>
                    <a:pt x="157" y="23"/>
                    <a:pt x="157" y="51"/>
                  </a:cubicBezTo>
                  <a:cubicBezTo>
                    <a:pt x="157" y="66"/>
                    <a:pt x="163" y="80"/>
                    <a:pt x="173" y="89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45" y="121"/>
                    <a:pt x="142" y="120"/>
                    <a:pt x="139" y="120"/>
                  </a:cubicBezTo>
                  <a:cubicBezTo>
                    <a:pt x="133" y="120"/>
                    <a:pt x="126" y="122"/>
                    <a:pt x="122" y="126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0"/>
                    <a:pt x="106" y="107"/>
                    <a:pt x="106" y="104"/>
                  </a:cubicBezTo>
                  <a:cubicBezTo>
                    <a:pt x="106" y="90"/>
                    <a:pt x="94" y="78"/>
                    <a:pt x="80" y="78"/>
                  </a:cubicBezTo>
                  <a:cubicBezTo>
                    <a:pt x="67" y="78"/>
                    <a:pt x="55" y="90"/>
                    <a:pt x="55" y="104"/>
                  </a:cubicBezTo>
                  <a:cubicBezTo>
                    <a:pt x="55" y="109"/>
                    <a:pt x="56" y="114"/>
                    <a:pt x="59" y="118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34" y="139"/>
                    <a:pt x="30" y="139"/>
                    <a:pt x="26" y="139"/>
                  </a:cubicBezTo>
                  <a:cubicBezTo>
                    <a:pt x="12" y="139"/>
                    <a:pt x="0" y="150"/>
                    <a:pt x="0" y="164"/>
                  </a:cubicBezTo>
                  <a:cubicBezTo>
                    <a:pt x="0" y="179"/>
                    <a:pt x="12" y="190"/>
                    <a:pt x="26" y="190"/>
                  </a:cubicBezTo>
                  <a:cubicBezTo>
                    <a:pt x="40" y="190"/>
                    <a:pt x="52" y="179"/>
                    <a:pt x="52" y="164"/>
                  </a:cubicBezTo>
                  <a:cubicBezTo>
                    <a:pt x="52" y="159"/>
                    <a:pt x="50" y="155"/>
                    <a:pt x="47" y="150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2" y="129"/>
                    <a:pt x="77" y="130"/>
                    <a:pt x="80" y="130"/>
                  </a:cubicBezTo>
                  <a:cubicBezTo>
                    <a:pt x="86" y="130"/>
                    <a:pt x="93" y="127"/>
                    <a:pt x="97" y="123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4" y="139"/>
                    <a:pt x="113" y="142"/>
                    <a:pt x="113" y="146"/>
                  </a:cubicBezTo>
                  <a:cubicBezTo>
                    <a:pt x="113" y="159"/>
                    <a:pt x="125" y="171"/>
                    <a:pt x="139" y="171"/>
                  </a:cubicBezTo>
                  <a:cubicBezTo>
                    <a:pt x="153" y="171"/>
                    <a:pt x="165" y="159"/>
                    <a:pt x="165" y="146"/>
                  </a:cubicBezTo>
                  <a:cubicBezTo>
                    <a:pt x="165" y="139"/>
                    <a:pt x="162" y="134"/>
                    <a:pt x="159" y="130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91" y="101"/>
                    <a:pt x="199" y="103"/>
                    <a:pt x="208" y="103"/>
                  </a:cubicBezTo>
                  <a:cubicBezTo>
                    <a:pt x="237" y="103"/>
                    <a:pt x="260" y="80"/>
                    <a:pt x="260" y="51"/>
                  </a:cubicBezTo>
                  <a:cubicBezTo>
                    <a:pt x="260" y="23"/>
                    <a:pt x="237" y="0"/>
                    <a:pt x="208" y="0"/>
                  </a:cubicBezTo>
                  <a:close/>
                  <a:moveTo>
                    <a:pt x="38" y="164"/>
                  </a:moveTo>
                  <a:cubicBezTo>
                    <a:pt x="38" y="172"/>
                    <a:pt x="33" y="177"/>
                    <a:pt x="26" y="177"/>
                  </a:cubicBezTo>
                  <a:cubicBezTo>
                    <a:pt x="19" y="177"/>
                    <a:pt x="13" y="172"/>
                    <a:pt x="13" y="164"/>
                  </a:cubicBezTo>
                  <a:cubicBezTo>
                    <a:pt x="13" y="157"/>
                    <a:pt x="19" y="152"/>
                    <a:pt x="26" y="152"/>
                  </a:cubicBezTo>
                  <a:cubicBezTo>
                    <a:pt x="27" y="152"/>
                    <a:pt x="28" y="152"/>
                    <a:pt x="28" y="152"/>
                  </a:cubicBezTo>
                  <a:cubicBezTo>
                    <a:pt x="33" y="153"/>
                    <a:pt x="37" y="156"/>
                    <a:pt x="37" y="161"/>
                  </a:cubicBezTo>
                  <a:cubicBezTo>
                    <a:pt x="38" y="162"/>
                    <a:pt x="38" y="164"/>
                    <a:pt x="38" y="164"/>
                  </a:cubicBezTo>
                  <a:close/>
                  <a:moveTo>
                    <a:pt x="80" y="116"/>
                  </a:moveTo>
                  <a:cubicBezTo>
                    <a:pt x="80" y="116"/>
                    <a:pt x="79" y="116"/>
                    <a:pt x="78" y="116"/>
                  </a:cubicBezTo>
                  <a:cubicBezTo>
                    <a:pt x="74" y="115"/>
                    <a:pt x="69" y="112"/>
                    <a:pt x="69" y="107"/>
                  </a:cubicBezTo>
                  <a:cubicBezTo>
                    <a:pt x="69" y="106"/>
                    <a:pt x="69" y="105"/>
                    <a:pt x="69" y="104"/>
                  </a:cubicBezTo>
                  <a:cubicBezTo>
                    <a:pt x="69" y="97"/>
                    <a:pt x="74" y="91"/>
                    <a:pt x="80" y="91"/>
                  </a:cubicBezTo>
                  <a:cubicBezTo>
                    <a:pt x="87" y="91"/>
                    <a:pt x="93" y="97"/>
                    <a:pt x="93" y="104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9"/>
                    <a:pt x="90" y="114"/>
                    <a:pt x="85" y="115"/>
                  </a:cubicBezTo>
                  <a:cubicBezTo>
                    <a:pt x="84" y="116"/>
                    <a:pt x="82" y="116"/>
                    <a:pt x="80" y="116"/>
                  </a:cubicBezTo>
                  <a:close/>
                  <a:moveTo>
                    <a:pt x="151" y="146"/>
                  </a:moveTo>
                  <a:cubicBezTo>
                    <a:pt x="151" y="152"/>
                    <a:pt x="145" y="158"/>
                    <a:pt x="139" y="158"/>
                  </a:cubicBezTo>
                  <a:cubicBezTo>
                    <a:pt x="132" y="158"/>
                    <a:pt x="126" y="152"/>
                    <a:pt x="126" y="146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6" y="139"/>
                    <a:pt x="130" y="136"/>
                    <a:pt x="134" y="134"/>
                  </a:cubicBezTo>
                  <a:cubicBezTo>
                    <a:pt x="135" y="133"/>
                    <a:pt x="137" y="133"/>
                    <a:pt x="139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4" y="133"/>
                    <a:pt x="149" y="137"/>
                    <a:pt x="151" y="141"/>
                  </a:cubicBezTo>
                  <a:cubicBezTo>
                    <a:pt x="151" y="142"/>
                    <a:pt x="151" y="144"/>
                    <a:pt x="151" y="146"/>
                  </a:cubicBezTo>
                  <a:close/>
                  <a:moveTo>
                    <a:pt x="208" y="90"/>
                  </a:moveTo>
                  <a:cubicBezTo>
                    <a:pt x="202" y="90"/>
                    <a:pt x="197" y="89"/>
                    <a:pt x="191" y="86"/>
                  </a:cubicBezTo>
                  <a:cubicBezTo>
                    <a:pt x="188" y="84"/>
                    <a:pt x="184" y="82"/>
                    <a:pt x="181" y="78"/>
                  </a:cubicBezTo>
                  <a:cubicBezTo>
                    <a:pt x="175" y="72"/>
                    <a:pt x="170" y="62"/>
                    <a:pt x="170" y="51"/>
                  </a:cubicBezTo>
                  <a:cubicBezTo>
                    <a:pt x="170" y="30"/>
                    <a:pt x="187" y="13"/>
                    <a:pt x="208" y="13"/>
                  </a:cubicBezTo>
                  <a:cubicBezTo>
                    <a:pt x="230" y="13"/>
                    <a:pt x="247" y="30"/>
                    <a:pt x="247" y="51"/>
                  </a:cubicBezTo>
                  <a:cubicBezTo>
                    <a:pt x="247" y="73"/>
                    <a:pt x="230" y="90"/>
                    <a:pt x="20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B9353C7F-D73E-B741-B879-7A160E09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800"/>
              <a:ext cx="17" cy="16"/>
            </a:xfrm>
            <a:custGeom>
              <a:avLst/>
              <a:gdLst>
                <a:gd name="T0" fmla="*/ 0 w 17"/>
                <a:gd name="T1" fmla="*/ 0 h 16"/>
                <a:gd name="T2" fmla="*/ 17 w 17"/>
                <a:gd name="T3" fmla="*/ 0 h 16"/>
                <a:gd name="T4" fmla="*/ 17 w 17"/>
                <a:gd name="T5" fmla="*/ 16 h 16"/>
                <a:gd name="T6" fmla="*/ 0 w 17"/>
                <a:gd name="T7" fmla="*/ 16 h 16"/>
                <a:gd name="T8" fmla="*/ 0 w 17"/>
                <a:gd name="T9" fmla="*/ 0 h 16"/>
                <a:gd name="T10" fmla="*/ 0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lnTo>
                    <a:pt x="17" y="0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6486A7B7-4FAD-3449-8DAB-F23DCD605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" y="725"/>
              <a:ext cx="65" cy="67"/>
            </a:xfrm>
            <a:custGeom>
              <a:avLst/>
              <a:gdLst>
                <a:gd name="T0" fmla="*/ 21 w 43"/>
                <a:gd name="T1" fmla="*/ 0 h 45"/>
                <a:gd name="T2" fmla="*/ 6 w 43"/>
                <a:gd name="T3" fmla="*/ 6 h 45"/>
                <a:gd name="T4" fmla="*/ 0 w 43"/>
                <a:gd name="T5" fmla="*/ 18 h 45"/>
                <a:gd name="T6" fmla="*/ 10 w 43"/>
                <a:gd name="T7" fmla="*/ 19 h 45"/>
                <a:gd name="T8" fmla="*/ 14 w 43"/>
                <a:gd name="T9" fmla="*/ 12 h 45"/>
                <a:gd name="T10" fmla="*/ 21 w 43"/>
                <a:gd name="T11" fmla="*/ 9 h 45"/>
                <a:gd name="T12" fmla="*/ 28 w 43"/>
                <a:gd name="T13" fmla="*/ 11 h 45"/>
                <a:gd name="T14" fmla="*/ 31 w 43"/>
                <a:gd name="T15" fmla="*/ 17 h 45"/>
                <a:gd name="T16" fmla="*/ 29 w 43"/>
                <a:gd name="T17" fmla="*/ 22 h 45"/>
                <a:gd name="T18" fmla="*/ 24 w 43"/>
                <a:gd name="T19" fmla="*/ 27 h 45"/>
                <a:gd name="T20" fmla="*/ 17 w 43"/>
                <a:gd name="T21" fmla="*/ 35 h 45"/>
                <a:gd name="T22" fmla="*/ 15 w 43"/>
                <a:gd name="T23" fmla="*/ 43 h 45"/>
                <a:gd name="T24" fmla="*/ 16 w 43"/>
                <a:gd name="T25" fmla="*/ 45 h 45"/>
                <a:gd name="T26" fmla="*/ 26 w 43"/>
                <a:gd name="T27" fmla="*/ 45 h 45"/>
                <a:gd name="T28" fmla="*/ 27 w 43"/>
                <a:gd name="T29" fmla="*/ 39 h 45"/>
                <a:gd name="T30" fmla="*/ 31 w 43"/>
                <a:gd name="T31" fmla="*/ 34 h 45"/>
                <a:gd name="T32" fmla="*/ 40 w 43"/>
                <a:gd name="T33" fmla="*/ 25 h 45"/>
                <a:gd name="T34" fmla="*/ 43 w 43"/>
                <a:gd name="T35" fmla="*/ 17 h 45"/>
                <a:gd name="T36" fmla="*/ 36 w 43"/>
                <a:gd name="T37" fmla="*/ 6 h 45"/>
                <a:gd name="T38" fmla="*/ 21 w 43"/>
                <a:gd name="T3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5">
                  <a:moveTo>
                    <a:pt x="21" y="0"/>
                  </a:move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6"/>
                    <a:pt x="12" y="13"/>
                    <a:pt x="14" y="12"/>
                  </a:cubicBezTo>
                  <a:cubicBezTo>
                    <a:pt x="16" y="10"/>
                    <a:pt x="19" y="9"/>
                    <a:pt x="21" y="9"/>
                  </a:cubicBezTo>
                  <a:cubicBezTo>
                    <a:pt x="25" y="9"/>
                    <a:pt x="27" y="10"/>
                    <a:pt x="28" y="11"/>
                  </a:cubicBezTo>
                  <a:cubicBezTo>
                    <a:pt x="30" y="13"/>
                    <a:pt x="31" y="15"/>
                    <a:pt x="31" y="17"/>
                  </a:cubicBezTo>
                  <a:cubicBezTo>
                    <a:pt x="31" y="19"/>
                    <a:pt x="31" y="20"/>
                    <a:pt x="29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20" y="30"/>
                    <a:pt x="19" y="32"/>
                    <a:pt x="17" y="35"/>
                  </a:cubicBezTo>
                  <a:cubicBezTo>
                    <a:pt x="16" y="36"/>
                    <a:pt x="15" y="39"/>
                    <a:pt x="15" y="43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3"/>
                    <a:pt x="26" y="40"/>
                    <a:pt x="27" y="39"/>
                  </a:cubicBezTo>
                  <a:cubicBezTo>
                    <a:pt x="27" y="38"/>
                    <a:pt x="28" y="36"/>
                    <a:pt x="31" y="34"/>
                  </a:cubicBezTo>
                  <a:cubicBezTo>
                    <a:pt x="36" y="30"/>
                    <a:pt x="39" y="27"/>
                    <a:pt x="40" y="25"/>
                  </a:cubicBezTo>
                  <a:cubicBezTo>
                    <a:pt x="42" y="23"/>
                    <a:pt x="43" y="20"/>
                    <a:pt x="43" y="17"/>
                  </a:cubicBezTo>
                  <a:cubicBezTo>
                    <a:pt x="43" y="13"/>
                    <a:pt x="40" y="9"/>
                    <a:pt x="36" y="6"/>
                  </a:cubicBezTo>
                  <a:cubicBezTo>
                    <a:pt x="33" y="2"/>
                    <a:pt x="2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71">
            <a:extLst>
              <a:ext uri="{FF2B5EF4-FFF2-40B4-BE49-F238E27FC236}">
                <a16:creationId xmlns:a16="http://schemas.microsoft.com/office/drawing/2014/main" id="{812AA5DC-A4DD-534D-91AC-87DD09713D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67337" y="3111955"/>
            <a:ext cx="516168" cy="491534"/>
            <a:chOff x="6721" y="1874"/>
            <a:chExt cx="440" cy="419"/>
          </a:xfrm>
          <a:solidFill>
            <a:schemeClr val="accent1"/>
          </a:solidFill>
        </p:grpSpPr>
        <p:sp>
          <p:nvSpPr>
            <p:cNvPr id="247" name="Freeform 72">
              <a:extLst>
                <a:ext uri="{FF2B5EF4-FFF2-40B4-BE49-F238E27FC236}">
                  <a16:creationId xmlns:a16="http://schemas.microsoft.com/office/drawing/2014/main" id="{1D7E026E-1643-2347-9166-545F7A08B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3" y="1952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48" name="Freeform 73">
              <a:extLst>
                <a:ext uri="{FF2B5EF4-FFF2-40B4-BE49-F238E27FC236}">
                  <a16:creationId xmlns:a16="http://schemas.microsoft.com/office/drawing/2014/main" id="{5351C73B-0BA7-0241-A5BE-40597F228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9" y="1898"/>
              <a:ext cx="182" cy="180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2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15 w 119"/>
                <a:gd name="T31" fmla="*/ 48 h 120"/>
                <a:gd name="T32" fmla="*/ 107 w 119"/>
                <a:gd name="T33" fmla="*/ 60 h 120"/>
                <a:gd name="T34" fmla="*/ 115 w 119"/>
                <a:gd name="T35" fmla="*/ 71 h 120"/>
                <a:gd name="T36" fmla="*/ 106 w 119"/>
                <a:gd name="T37" fmla="*/ 100 h 120"/>
                <a:gd name="T38" fmla="*/ 97 w 119"/>
                <a:gd name="T39" fmla="*/ 102 h 120"/>
                <a:gd name="T40" fmla="*/ 78 w 119"/>
                <a:gd name="T41" fmla="*/ 104 h 120"/>
                <a:gd name="T42" fmla="*/ 72 w 119"/>
                <a:gd name="T43" fmla="*/ 120 h 120"/>
                <a:gd name="T44" fmla="*/ 66 w 119"/>
                <a:gd name="T45" fmla="*/ 108 h 120"/>
                <a:gd name="T46" fmla="*/ 71 w 119"/>
                <a:gd name="T47" fmla="*/ 94 h 120"/>
                <a:gd name="T48" fmla="*/ 92 w 119"/>
                <a:gd name="T49" fmla="*/ 85 h 120"/>
                <a:gd name="T50" fmla="*/ 104 w 119"/>
                <a:gd name="T51" fmla="*/ 78 h 120"/>
                <a:gd name="T52" fmla="*/ 95 w 119"/>
                <a:gd name="T53" fmla="*/ 68 h 120"/>
                <a:gd name="T54" fmla="*/ 94 w 119"/>
                <a:gd name="T55" fmla="*/ 51 h 120"/>
                <a:gd name="T56" fmla="*/ 104 w 119"/>
                <a:gd name="T57" fmla="*/ 41 h 120"/>
                <a:gd name="T58" fmla="*/ 92 w 119"/>
                <a:gd name="T59" fmla="*/ 34 h 120"/>
                <a:gd name="T60" fmla="*/ 70 w 119"/>
                <a:gd name="T61" fmla="*/ 25 h 120"/>
                <a:gd name="T62" fmla="*/ 66 w 119"/>
                <a:gd name="T63" fmla="*/ 12 h 120"/>
                <a:gd name="T64" fmla="*/ 54 w 119"/>
                <a:gd name="T65" fmla="*/ 19 h 120"/>
                <a:gd name="T66" fmla="*/ 35 w 119"/>
                <a:gd name="T67" fmla="*/ 33 h 120"/>
                <a:gd name="T68" fmla="*/ 21 w 119"/>
                <a:gd name="T69" fmla="*/ 30 h 120"/>
                <a:gd name="T70" fmla="*/ 22 w 119"/>
                <a:gd name="T71" fmla="*/ 45 h 120"/>
                <a:gd name="T72" fmla="*/ 23 w 119"/>
                <a:gd name="T73" fmla="*/ 60 h 120"/>
                <a:gd name="T74" fmla="*/ 22 w 119"/>
                <a:gd name="T75" fmla="*/ 74 h 120"/>
                <a:gd name="T76" fmla="*/ 21 w 119"/>
                <a:gd name="T77" fmla="*/ 89 h 120"/>
                <a:gd name="T78" fmla="*/ 35 w 119"/>
                <a:gd name="T79" fmla="*/ 86 h 120"/>
                <a:gd name="T80" fmla="*/ 54 w 119"/>
                <a:gd name="T81" fmla="*/ 10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4"/>
                  </a:cubicBezTo>
                  <a:cubicBezTo>
                    <a:pt x="1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9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3"/>
                    <a:pt x="118" y="44"/>
                  </a:cubicBezTo>
                  <a:cubicBezTo>
                    <a:pt x="118" y="46"/>
                    <a:pt x="117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8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4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1" y="94"/>
                  </a:cubicBezTo>
                  <a:cubicBezTo>
                    <a:pt x="76" y="92"/>
                    <a:pt x="81" y="90"/>
                    <a:pt x="85" y="86"/>
                  </a:cubicBezTo>
                  <a:cubicBezTo>
                    <a:pt x="87" y="84"/>
                    <a:pt x="89" y="83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5" y="73"/>
                    <a:pt x="94" y="70"/>
                    <a:pt x="95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7" y="35"/>
                    <a:pt x="85" y="33"/>
                  </a:cubicBezTo>
                  <a:cubicBezTo>
                    <a:pt x="81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3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5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0"/>
                    <a:pt x="24" y="73"/>
                    <a:pt x="22" y="7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49" name="Freeform 74">
              <a:extLst>
                <a:ext uri="{FF2B5EF4-FFF2-40B4-BE49-F238E27FC236}">
                  <a16:creationId xmlns:a16="http://schemas.microsoft.com/office/drawing/2014/main" id="{D0E469F3-B678-D945-AFB3-6BFFD229C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6" y="2095"/>
              <a:ext cx="330" cy="198"/>
            </a:xfrm>
            <a:custGeom>
              <a:avLst/>
              <a:gdLst>
                <a:gd name="T0" fmla="*/ 210 w 216"/>
                <a:gd name="T1" fmla="*/ 132 h 132"/>
                <a:gd name="T2" fmla="*/ 6 w 216"/>
                <a:gd name="T3" fmla="*/ 132 h 132"/>
                <a:gd name="T4" fmla="*/ 0 w 216"/>
                <a:gd name="T5" fmla="*/ 126 h 132"/>
                <a:gd name="T6" fmla="*/ 0 w 216"/>
                <a:gd name="T7" fmla="*/ 6 h 132"/>
                <a:gd name="T8" fmla="*/ 6 w 216"/>
                <a:gd name="T9" fmla="*/ 0 h 132"/>
                <a:gd name="T10" fmla="*/ 210 w 216"/>
                <a:gd name="T11" fmla="*/ 0 h 132"/>
                <a:gd name="T12" fmla="*/ 216 w 216"/>
                <a:gd name="T13" fmla="*/ 6 h 132"/>
                <a:gd name="T14" fmla="*/ 216 w 216"/>
                <a:gd name="T15" fmla="*/ 126 h 132"/>
                <a:gd name="T16" fmla="*/ 210 w 216"/>
                <a:gd name="T17" fmla="*/ 132 h 132"/>
                <a:gd name="T18" fmla="*/ 12 w 216"/>
                <a:gd name="T19" fmla="*/ 120 h 132"/>
                <a:gd name="T20" fmla="*/ 204 w 216"/>
                <a:gd name="T21" fmla="*/ 120 h 132"/>
                <a:gd name="T22" fmla="*/ 204 w 216"/>
                <a:gd name="T23" fmla="*/ 12 h 132"/>
                <a:gd name="T24" fmla="*/ 12 w 216"/>
                <a:gd name="T25" fmla="*/ 12 h 132"/>
                <a:gd name="T26" fmla="*/ 12 w 216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132">
                  <a:moveTo>
                    <a:pt x="210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3" y="132"/>
                    <a:pt x="0" y="129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4" y="0"/>
                    <a:pt x="216" y="2"/>
                    <a:pt x="216" y="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9"/>
                    <a:pt x="214" y="132"/>
                    <a:pt x="210" y="132"/>
                  </a:cubicBezTo>
                  <a:close/>
                  <a:moveTo>
                    <a:pt x="12" y="120"/>
                  </a:moveTo>
                  <a:cubicBezTo>
                    <a:pt x="204" y="120"/>
                    <a:pt x="204" y="120"/>
                    <a:pt x="204" y="12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0" name="Freeform 75">
              <a:extLst>
                <a:ext uri="{FF2B5EF4-FFF2-40B4-BE49-F238E27FC236}">
                  <a16:creationId xmlns:a16="http://schemas.microsoft.com/office/drawing/2014/main" id="{B77FEEF7-7A7C-6643-BD56-5BEB58280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" y="2049"/>
              <a:ext cx="330" cy="64"/>
            </a:xfrm>
            <a:custGeom>
              <a:avLst/>
              <a:gdLst>
                <a:gd name="T0" fmla="*/ 210 w 216"/>
                <a:gd name="T1" fmla="*/ 43 h 43"/>
                <a:gd name="T2" fmla="*/ 6 w 216"/>
                <a:gd name="T3" fmla="*/ 43 h 43"/>
                <a:gd name="T4" fmla="*/ 1 w 216"/>
                <a:gd name="T5" fmla="*/ 40 h 43"/>
                <a:gd name="T6" fmla="*/ 1 w 216"/>
                <a:gd name="T7" fmla="*/ 35 h 43"/>
                <a:gd name="T8" fmla="*/ 11 w 216"/>
                <a:gd name="T9" fmla="*/ 5 h 43"/>
                <a:gd name="T10" fmla="*/ 18 w 216"/>
                <a:gd name="T11" fmla="*/ 1 h 43"/>
                <a:gd name="T12" fmla="*/ 22 w 216"/>
                <a:gd name="T13" fmla="*/ 8 h 43"/>
                <a:gd name="T14" fmla="*/ 15 w 216"/>
                <a:gd name="T15" fmla="*/ 31 h 43"/>
                <a:gd name="T16" fmla="*/ 210 w 216"/>
                <a:gd name="T17" fmla="*/ 31 h 43"/>
                <a:gd name="T18" fmla="*/ 216 w 216"/>
                <a:gd name="T19" fmla="*/ 37 h 43"/>
                <a:gd name="T20" fmla="*/ 210 w 216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43">
                  <a:moveTo>
                    <a:pt x="210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2"/>
                    <a:pt x="1" y="40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2"/>
                    <a:pt x="15" y="0"/>
                    <a:pt x="18" y="1"/>
                  </a:cubicBezTo>
                  <a:cubicBezTo>
                    <a:pt x="21" y="2"/>
                    <a:pt x="23" y="5"/>
                    <a:pt x="22" y="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4" y="31"/>
                    <a:pt x="216" y="33"/>
                    <a:pt x="216" y="37"/>
                  </a:cubicBezTo>
                  <a:cubicBezTo>
                    <a:pt x="216" y="40"/>
                    <a:pt x="214" y="43"/>
                    <a:pt x="21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1" name="Freeform 76">
              <a:extLst>
                <a:ext uri="{FF2B5EF4-FFF2-40B4-BE49-F238E27FC236}">
                  <a16:creationId xmlns:a16="http://schemas.microsoft.com/office/drawing/2014/main" id="{3B035025-AC90-7E49-BF74-FB46A87DC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" y="1988"/>
              <a:ext cx="72" cy="18"/>
            </a:xfrm>
            <a:custGeom>
              <a:avLst/>
              <a:gdLst>
                <a:gd name="T0" fmla="*/ 41 w 47"/>
                <a:gd name="T1" fmla="*/ 12 h 12"/>
                <a:gd name="T2" fmla="*/ 6 w 47"/>
                <a:gd name="T3" fmla="*/ 12 h 12"/>
                <a:gd name="T4" fmla="*/ 0 w 47"/>
                <a:gd name="T5" fmla="*/ 6 h 12"/>
                <a:gd name="T6" fmla="*/ 6 w 47"/>
                <a:gd name="T7" fmla="*/ 0 h 12"/>
                <a:gd name="T8" fmla="*/ 41 w 47"/>
                <a:gd name="T9" fmla="*/ 0 h 12"/>
                <a:gd name="T10" fmla="*/ 47 w 47"/>
                <a:gd name="T11" fmla="*/ 6 h 12"/>
                <a:gd name="T12" fmla="*/ 41 w 4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2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7" y="2"/>
                    <a:pt x="47" y="6"/>
                  </a:cubicBezTo>
                  <a:cubicBezTo>
                    <a:pt x="47" y="9"/>
                    <a:pt x="45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2" name="Freeform 77">
              <a:extLst>
                <a:ext uri="{FF2B5EF4-FFF2-40B4-BE49-F238E27FC236}">
                  <a16:creationId xmlns:a16="http://schemas.microsoft.com/office/drawing/2014/main" id="{4B9EEDFD-B5F6-5942-AA55-8425057F8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" y="1995"/>
              <a:ext cx="78" cy="77"/>
            </a:xfrm>
            <a:custGeom>
              <a:avLst/>
              <a:gdLst>
                <a:gd name="T0" fmla="*/ 44 w 51"/>
                <a:gd name="T1" fmla="*/ 51 h 51"/>
                <a:gd name="T2" fmla="*/ 40 w 51"/>
                <a:gd name="T3" fmla="*/ 49 h 51"/>
                <a:gd name="T4" fmla="*/ 2 w 51"/>
                <a:gd name="T5" fmla="*/ 11 h 51"/>
                <a:gd name="T6" fmla="*/ 2 w 51"/>
                <a:gd name="T7" fmla="*/ 2 h 51"/>
                <a:gd name="T8" fmla="*/ 11 w 51"/>
                <a:gd name="T9" fmla="*/ 2 h 51"/>
                <a:gd name="T10" fmla="*/ 48 w 51"/>
                <a:gd name="T11" fmla="*/ 40 h 51"/>
                <a:gd name="T12" fmla="*/ 48 w 51"/>
                <a:gd name="T13" fmla="*/ 49 h 51"/>
                <a:gd name="T14" fmla="*/ 44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cubicBezTo>
                    <a:pt x="43" y="51"/>
                    <a:pt x="41" y="50"/>
                    <a:pt x="40" y="4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3"/>
                    <a:pt x="51" y="47"/>
                    <a:pt x="48" y="49"/>
                  </a:cubicBezTo>
                  <a:cubicBezTo>
                    <a:pt x="47" y="50"/>
                    <a:pt x="46" y="51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3" name="Freeform 78">
              <a:extLst>
                <a:ext uri="{FF2B5EF4-FFF2-40B4-BE49-F238E27FC236}">
                  <a16:creationId xmlns:a16="http://schemas.microsoft.com/office/drawing/2014/main" id="{8B50B4AE-2180-ED47-B4DC-A8F6FCB2F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1" y="1874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5" y="108"/>
                    <a:pt x="0" y="8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8" y="96"/>
                    <a:pt x="96" y="77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  <p:sp>
          <p:nvSpPr>
            <p:cNvPr id="254" name="Freeform 79">
              <a:extLst>
                <a:ext uri="{FF2B5EF4-FFF2-40B4-BE49-F238E27FC236}">
                  <a16:creationId xmlns:a16="http://schemas.microsoft.com/office/drawing/2014/main" id="{3D3213DB-D615-0D43-8639-180B3137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1" y="2203"/>
              <a:ext cx="128" cy="54"/>
            </a:xfrm>
            <a:custGeom>
              <a:avLst/>
              <a:gdLst>
                <a:gd name="T0" fmla="*/ 78 w 84"/>
                <a:gd name="T1" fmla="*/ 36 h 36"/>
                <a:gd name="T2" fmla="*/ 6 w 84"/>
                <a:gd name="T3" fmla="*/ 36 h 36"/>
                <a:gd name="T4" fmla="*/ 0 w 84"/>
                <a:gd name="T5" fmla="*/ 30 h 36"/>
                <a:gd name="T6" fmla="*/ 0 w 84"/>
                <a:gd name="T7" fmla="*/ 6 h 36"/>
                <a:gd name="T8" fmla="*/ 6 w 84"/>
                <a:gd name="T9" fmla="*/ 0 h 36"/>
                <a:gd name="T10" fmla="*/ 78 w 84"/>
                <a:gd name="T11" fmla="*/ 0 h 36"/>
                <a:gd name="T12" fmla="*/ 84 w 84"/>
                <a:gd name="T13" fmla="*/ 6 h 36"/>
                <a:gd name="T14" fmla="*/ 84 w 84"/>
                <a:gd name="T15" fmla="*/ 30 h 36"/>
                <a:gd name="T16" fmla="*/ 78 w 84"/>
                <a:gd name="T17" fmla="*/ 36 h 36"/>
                <a:gd name="T18" fmla="*/ 12 w 84"/>
                <a:gd name="T19" fmla="*/ 24 h 36"/>
                <a:gd name="T20" fmla="*/ 72 w 84"/>
                <a:gd name="T21" fmla="*/ 24 h 36"/>
                <a:gd name="T22" fmla="*/ 72 w 84"/>
                <a:gd name="T23" fmla="*/ 12 h 36"/>
                <a:gd name="T24" fmla="*/ 12 w 84"/>
                <a:gd name="T25" fmla="*/ 12 h 36"/>
                <a:gd name="T26" fmla="*/ 12 w 84"/>
                <a:gd name="T2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36">
                  <a:moveTo>
                    <a:pt x="78" y="36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2"/>
                    <a:pt x="84" y="6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3"/>
                    <a:pt x="82" y="36"/>
                    <a:pt x="78" y="36"/>
                  </a:cubicBezTo>
                  <a:close/>
                  <a:moveTo>
                    <a:pt x="12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n-lt"/>
              </a:endParaRPr>
            </a:p>
          </p:txBody>
        </p:sp>
      </p:grpSp>
      <p:grpSp>
        <p:nvGrpSpPr>
          <p:cNvPr id="255" name="Group 83">
            <a:extLst>
              <a:ext uri="{FF2B5EF4-FFF2-40B4-BE49-F238E27FC236}">
                <a16:creationId xmlns:a16="http://schemas.microsoft.com/office/drawing/2014/main" id="{55833B4A-F17D-B241-A9BA-CAA65D15AF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62737" y="4307059"/>
            <a:ext cx="513716" cy="502040"/>
            <a:chOff x="2584" y="1926"/>
            <a:chExt cx="440" cy="430"/>
          </a:xfrm>
          <a:solidFill>
            <a:schemeClr val="accent1"/>
          </a:solidFill>
        </p:grpSpPr>
        <p:sp>
          <p:nvSpPr>
            <p:cNvPr id="256" name="Freeform 84">
              <a:extLst>
                <a:ext uri="{FF2B5EF4-FFF2-40B4-BE49-F238E27FC236}">
                  <a16:creationId xmlns:a16="http://schemas.microsoft.com/office/drawing/2014/main" id="{62D09E4A-E7E8-5A4A-85DE-1B4599C0D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9" y="2033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4" y="108"/>
                    <a:pt x="0" y="8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7" y="96"/>
                    <a:pt x="96" y="77"/>
                    <a:pt x="96" y="54"/>
                  </a:cubicBezTo>
                  <a:cubicBezTo>
                    <a:pt x="96" y="31"/>
                    <a:pt x="77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7" name="Freeform 85">
              <a:extLst>
                <a:ext uri="{FF2B5EF4-FFF2-40B4-BE49-F238E27FC236}">
                  <a16:creationId xmlns:a16="http://schemas.microsoft.com/office/drawing/2014/main" id="{B59559F8-B7D8-E64A-9FF8-99BE86B6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89"/>
              <a:ext cx="73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8" name="Freeform 86">
              <a:extLst>
                <a:ext uri="{FF2B5EF4-FFF2-40B4-BE49-F238E27FC236}">
                  <a16:creationId xmlns:a16="http://schemas.microsoft.com/office/drawing/2014/main" id="{CB47EC8D-F2B8-9F4C-B06A-5E3E2F46D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1926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9" name="Freeform 87">
              <a:extLst>
                <a:ext uri="{FF2B5EF4-FFF2-40B4-BE49-F238E27FC236}">
                  <a16:creationId xmlns:a16="http://schemas.microsoft.com/office/drawing/2014/main" id="{DFF5E73F-F4A1-184B-8EF1-E99450FD4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0" name="Freeform 88">
              <a:extLst>
                <a:ext uri="{FF2B5EF4-FFF2-40B4-BE49-F238E27FC236}">
                  <a16:creationId xmlns:a16="http://schemas.microsoft.com/office/drawing/2014/main" id="{4315EC7A-FDF7-B047-92A8-C59FD41F2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5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1" name="Freeform 89">
              <a:extLst>
                <a:ext uri="{FF2B5EF4-FFF2-40B4-BE49-F238E27FC236}">
                  <a16:creationId xmlns:a16="http://schemas.microsoft.com/office/drawing/2014/main" id="{5CFD3D7D-9ADA-AA40-8FB5-1D7E3F968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159"/>
              <a:ext cx="152" cy="149"/>
            </a:xfrm>
            <a:custGeom>
              <a:avLst/>
              <a:gdLst>
                <a:gd name="T0" fmla="*/ 12 w 152"/>
                <a:gd name="T1" fmla="*/ 149 h 149"/>
                <a:gd name="T2" fmla="*/ 0 w 152"/>
                <a:gd name="T3" fmla="*/ 136 h 149"/>
                <a:gd name="T4" fmla="*/ 139 w 152"/>
                <a:gd name="T5" fmla="*/ 0 h 149"/>
                <a:gd name="T6" fmla="*/ 152 w 152"/>
                <a:gd name="T7" fmla="*/ 13 h 149"/>
                <a:gd name="T8" fmla="*/ 12 w 152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9">
                  <a:moveTo>
                    <a:pt x="12" y="149"/>
                  </a:moveTo>
                  <a:lnTo>
                    <a:pt x="0" y="136"/>
                  </a:lnTo>
                  <a:lnTo>
                    <a:pt x="139" y="0"/>
                  </a:lnTo>
                  <a:lnTo>
                    <a:pt x="152" y="13"/>
                  </a:lnTo>
                  <a:lnTo>
                    <a:pt x="12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2" name="Freeform 90">
              <a:extLst>
                <a:ext uri="{FF2B5EF4-FFF2-40B4-BE49-F238E27FC236}">
                  <a16:creationId xmlns:a16="http://schemas.microsoft.com/office/drawing/2014/main" id="{BC3144C7-6411-9D4D-B367-CCFF229DB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1975"/>
              <a:ext cx="98" cy="96"/>
            </a:xfrm>
            <a:custGeom>
              <a:avLst/>
              <a:gdLst>
                <a:gd name="T0" fmla="*/ 13 w 98"/>
                <a:gd name="T1" fmla="*/ 96 h 96"/>
                <a:gd name="T2" fmla="*/ 0 w 98"/>
                <a:gd name="T3" fmla="*/ 82 h 96"/>
                <a:gd name="T4" fmla="*/ 84 w 98"/>
                <a:gd name="T5" fmla="*/ 0 h 96"/>
                <a:gd name="T6" fmla="*/ 98 w 98"/>
                <a:gd name="T7" fmla="*/ 12 h 96"/>
                <a:gd name="T8" fmla="*/ 13 w 98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6">
                  <a:moveTo>
                    <a:pt x="13" y="96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98" y="12"/>
                  </a:lnTo>
                  <a:lnTo>
                    <a:pt x="1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3" name="Freeform 91">
              <a:extLst>
                <a:ext uri="{FF2B5EF4-FFF2-40B4-BE49-F238E27FC236}">
                  <a16:creationId xmlns:a16="http://schemas.microsoft.com/office/drawing/2014/main" id="{6E2C42D8-3319-674B-8133-E01915A2D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2029"/>
              <a:ext cx="125" cy="66"/>
            </a:xfrm>
            <a:custGeom>
              <a:avLst/>
              <a:gdLst>
                <a:gd name="T0" fmla="*/ 119 w 125"/>
                <a:gd name="T1" fmla="*/ 66 h 66"/>
                <a:gd name="T2" fmla="*/ 0 w 125"/>
                <a:gd name="T3" fmla="*/ 16 h 66"/>
                <a:gd name="T4" fmla="*/ 7 w 125"/>
                <a:gd name="T5" fmla="*/ 0 h 66"/>
                <a:gd name="T6" fmla="*/ 125 w 125"/>
                <a:gd name="T7" fmla="*/ 49 h 66"/>
                <a:gd name="T8" fmla="*/ 119 w 12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66">
                  <a:moveTo>
                    <a:pt x="119" y="66"/>
                  </a:moveTo>
                  <a:lnTo>
                    <a:pt x="0" y="16"/>
                  </a:lnTo>
                  <a:lnTo>
                    <a:pt x="7" y="0"/>
                  </a:lnTo>
                  <a:lnTo>
                    <a:pt x="125" y="49"/>
                  </a:lnTo>
                  <a:lnTo>
                    <a:pt x="11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4" name="Freeform 92">
              <a:extLst>
                <a:ext uri="{FF2B5EF4-FFF2-40B4-BE49-F238E27FC236}">
                  <a16:creationId xmlns:a16="http://schemas.microsoft.com/office/drawing/2014/main" id="{8081C512-E672-CD44-BBE3-358BA6E0D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142"/>
              <a:ext cx="74" cy="44"/>
            </a:xfrm>
            <a:custGeom>
              <a:avLst/>
              <a:gdLst>
                <a:gd name="T0" fmla="*/ 66 w 74"/>
                <a:gd name="T1" fmla="*/ 44 h 44"/>
                <a:gd name="T2" fmla="*/ 0 w 74"/>
                <a:gd name="T3" fmla="*/ 17 h 44"/>
                <a:gd name="T4" fmla="*/ 8 w 74"/>
                <a:gd name="T5" fmla="*/ 0 h 44"/>
                <a:gd name="T6" fmla="*/ 74 w 74"/>
                <a:gd name="T7" fmla="*/ 27 h 44"/>
                <a:gd name="T8" fmla="*/ 66 w 7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44">
                  <a:moveTo>
                    <a:pt x="66" y="44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74" y="27"/>
                  </a:lnTo>
                  <a:lnTo>
                    <a:pt x="6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5" name="Rectangle 93">
              <a:extLst>
                <a:ext uri="{FF2B5EF4-FFF2-40B4-BE49-F238E27FC236}">
                  <a16:creationId xmlns:a16="http://schemas.microsoft.com/office/drawing/2014/main" id="{55AC4F32-9438-A14E-8D3B-30633B195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2186"/>
              <a:ext cx="19" cy="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6" name="Freeform 94">
              <a:extLst>
                <a:ext uri="{FF2B5EF4-FFF2-40B4-BE49-F238E27FC236}">
                  <a16:creationId xmlns:a16="http://schemas.microsoft.com/office/drawing/2014/main" id="{B353D0A6-EF38-0447-A7B3-679682F67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2150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67" name="Group 59">
            <a:extLst>
              <a:ext uri="{FF2B5EF4-FFF2-40B4-BE49-F238E27FC236}">
                <a16:creationId xmlns:a16="http://schemas.microsoft.com/office/drawing/2014/main" id="{EF54C6A6-4BD1-DD43-B133-D4D226C9EE9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1257" y="4307059"/>
            <a:ext cx="493868" cy="502040"/>
            <a:chOff x="5696" y="644"/>
            <a:chExt cx="423" cy="430"/>
          </a:xfrm>
          <a:solidFill>
            <a:schemeClr val="accent1"/>
          </a:solidFill>
        </p:grpSpPr>
        <p:sp>
          <p:nvSpPr>
            <p:cNvPr id="268" name="Freeform 60">
              <a:extLst>
                <a:ext uri="{FF2B5EF4-FFF2-40B4-BE49-F238E27FC236}">
                  <a16:creationId xmlns:a16="http://schemas.microsoft.com/office/drawing/2014/main" id="{2DF46A1E-62FB-7842-A1DF-1D64EE7FC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644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1">
              <a:extLst>
                <a:ext uri="{FF2B5EF4-FFF2-40B4-BE49-F238E27FC236}">
                  <a16:creationId xmlns:a16="http://schemas.microsoft.com/office/drawing/2014/main" id="{BCA1753F-E6EB-1940-8BE6-7A70C8DF2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62">
              <a:extLst>
                <a:ext uri="{FF2B5EF4-FFF2-40B4-BE49-F238E27FC236}">
                  <a16:creationId xmlns:a16="http://schemas.microsoft.com/office/drawing/2014/main" id="{FF51CD50-D176-8646-A186-FB4270CF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63">
              <a:extLst>
                <a:ext uri="{FF2B5EF4-FFF2-40B4-BE49-F238E27FC236}">
                  <a16:creationId xmlns:a16="http://schemas.microsoft.com/office/drawing/2014/main" id="{1DC2FFD3-7641-234A-B73A-9039B77A4C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64">
              <a:extLst>
                <a:ext uri="{FF2B5EF4-FFF2-40B4-BE49-F238E27FC236}">
                  <a16:creationId xmlns:a16="http://schemas.microsoft.com/office/drawing/2014/main" id="{3900C2DB-FA6B-D741-97DE-59BAC7FF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" y="743"/>
              <a:ext cx="19" cy="2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65">
              <a:extLst>
                <a:ext uri="{FF2B5EF4-FFF2-40B4-BE49-F238E27FC236}">
                  <a16:creationId xmlns:a16="http://schemas.microsoft.com/office/drawing/2014/main" id="{3C85F200-5885-C74D-8D1C-4D9CD9852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" y="859"/>
              <a:ext cx="331" cy="116"/>
            </a:xfrm>
            <a:custGeom>
              <a:avLst/>
              <a:gdLst>
                <a:gd name="T0" fmla="*/ 216 w 216"/>
                <a:gd name="T1" fmla="*/ 78 h 78"/>
                <a:gd name="T2" fmla="*/ 204 w 216"/>
                <a:gd name="T3" fmla="*/ 78 h 78"/>
                <a:gd name="T4" fmla="*/ 138 w 216"/>
                <a:gd name="T5" fmla="*/ 12 h 78"/>
                <a:gd name="T6" fmla="*/ 72 w 216"/>
                <a:gd name="T7" fmla="*/ 12 h 78"/>
                <a:gd name="T8" fmla="*/ 12 w 216"/>
                <a:gd name="T9" fmla="*/ 78 h 78"/>
                <a:gd name="T10" fmla="*/ 0 w 216"/>
                <a:gd name="T11" fmla="*/ 78 h 78"/>
                <a:gd name="T12" fmla="*/ 72 w 216"/>
                <a:gd name="T13" fmla="*/ 0 h 78"/>
                <a:gd name="T14" fmla="*/ 138 w 216"/>
                <a:gd name="T15" fmla="*/ 0 h 78"/>
                <a:gd name="T16" fmla="*/ 216 w 216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78">
                  <a:moveTo>
                    <a:pt x="216" y="78"/>
                  </a:moveTo>
                  <a:cubicBezTo>
                    <a:pt x="204" y="78"/>
                    <a:pt x="204" y="78"/>
                    <a:pt x="204" y="78"/>
                  </a:cubicBezTo>
                  <a:cubicBezTo>
                    <a:pt x="204" y="42"/>
                    <a:pt x="175" y="12"/>
                    <a:pt x="138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37" y="12"/>
                    <a:pt x="12" y="40"/>
                    <a:pt x="1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3"/>
                    <a:pt x="31" y="0"/>
                    <a:pt x="7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1" y="0"/>
                    <a:pt x="216" y="35"/>
                    <a:pt x="21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4" name="Group 40">
            <a:extLst>
              <a:ext uri="{FF2B5EF4-FFF2-40B4-BE49-F238E27FC236}">
                <a16:creationId xmlns:a16="http://schemas.microsoft.com/office/drawing/2014/main" id="{AF2CB69D-CBB7-0741-B4F3-6F052ABCDA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3589" y="4350552"/>
            <a:ext cx="486806" cy="415054"/>
            <a:chOff x="4653" y="690"/>
            <a:chExt cx="441" cy="376"/>
          </a:xfrm>
          <a:solidFill>
            <a:schemeClr val="accent1"/>
          </a:solidFill>
        </p:grpSpPr>
        <p:sp>
          <p:nvSpPr>
            <p:cNvPr id="275" name="Freeform 41">
              <a:extLst>
                <a:ext uri="{FF2B5EF4-FFF2-40B4-BE49-F238E27FC236}">
                  <a16:creationId xmlns:a16="http://schemas.microsoft.com/office/drawing/2014/main" id="{FDCBE251-79E8-114A-B376-CEEF3221D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3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6" name="Freeform 42">
              <a:extLst>
                <a:ext uri="{FF2B5EF4-FFF2-40B4-BE49-F238E27FC236}">
                  <a16:creationId xmlns:a16="http://schemas.microsoft.com/office/drawing/2014/main" id="{33EAB03F-1708-934A-9326-DCEC1E3BE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0B22C036-1BF3-914B-849D-BDC1213AB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" y="815"/>
              <a:ext cx="147" cy="251"/>
            </a:xfrm>
            <a:custGeom>
              <a:avLst/>
              <a:gdLst>
                <a:gd name="T0" fmla="*/ 66 w 96"/>
                <a:gd name="T1" fmla="*/ 168 h 168"/>
                <a:gd name="T2" fmla="*/ 30 w 96"/>
                <a:gd name="T3" fmla="*/ 168 h 168"/>
                <a:gd name="T4" fmla="*/ 24 w 96"/>
                <a:gd name="T5" fmla="*/ 162 h 168"/>
                <a:gd name="T6" fmla="*/ 24 w 96"/>
                <a:gd name="T7" fmla="*/ 95 h 168"/>
                <a:gd name="T8" fmla="*/ 0 w 96"/>
                <a:gd name="T9" fmla="*/ 66 h 168"/>
                <a:gd name="T10" fmla="*/ 0 w 96"/>
                <a:gd name="T11" fmla="*/ 6 h 168"/>
                <a:gd name="T12" fmla="*/ 6 w 96"/>
                <a:gd name="T13" fmla="*/ 0 h 168"/>
                <a:gd name="T14" fmla="*/ 90 w 96"/>
                <a:gd name="T15" fmla="*/ 0 h 168"/>
                <a:gd name="T16" fmla="*/ 96 w 96"/>
                <a:gd name="T17" fmla="*/ 6 h 168"/>
                <a:gd name="T18" fmla="*/ 96 w 96"/>
                <a:gd name="T19" fmla="*/ 66 h 168"/>
                <a:gd name="T20" fmla="*/ 72 w 96"/>
                <a:gd name="T21" fmla="*/ 95 h 168"/>
                <a:gd name="T22" fmla="*/ 72 w 96"/>
                <a:gd name="T23" fmla="*/ 162 h 168"/>
                <a:gd name="T24" fmla="*/ 66 w 96"/>
                <a:gd name="T25" fmla="*/ 168 h 168"/>
                <a:gd name="T26" fmla="*/ 36 w 96"/>
                <a:gd name="T27" fmla="*/ 156 h 168"/>
                <a:gd name="T28" fmla="*/ 60 w 96"/>
                <a:gd name="T29" fmla="*/ 156 h 168"/>
                <a:gd name="T30" fmla="*/ 60 w 96"/>
                <a:gd name="T31" fmla="*/ 90 h 168"/>
                <a:gd name="T32" fmla="*/ 66 w 96"/>
                <a:gd name="T33" fmla="*/ 84 h 168"/>
                <a:gd name="T34" fmla="*/ 84 w 96"/>
                <a:gd name="T35" fmla="*/ 66 h 168"/>
                <a:gd name="T36" fmla="*/ 84 w 96"/>
                <a:gd name="T37" fmla="*/ 12 h 168"/>
                <a:gd name="T38" fmla="*/ 12 w 96"/>
                <a:gd name="T39" fmla="*/ 12 h 168"/>
                <a:gd name="T40" fmla="*/ 12 w 96"/>
                <a:gd name="T41" fmla="*/ 66 h 168"/>
                <a:gd name="T42" fmla="*/ 30 w 96"/>
                <a:gd name="T43" fmla="*/ 84 h 168"/>
                <a:gd name="T44" fmla="*/ 36 w 96"/>
                <a:gd name="T45" fmla="*/ 90 h 168"/>
                <a:gd name="T46" fmla="*/ 36 w 96"/>
                <a:gd name="T47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68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8" name="Freeform 44">
              <a:extLst>
                <a:ext uri="{FF2B5EF4-FFF2-40B4-BE49-F238E27FC236}">
                  <a16:creationId xmlns:a16="http://schemas.microsoft.com/office/drawing/2014/main" id="{E8B7DC9C-B6E3-214C-96AB-8281516F43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397E29E0-4660-AC44-AA91-82129C1E3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30250504-C013-FB41-8C0E-CC245995D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" y="690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81" name="Group 122">
            <a:extLst>
              <a:ext uri="{FF2B5EF4-FFF2-40B4-BE49-F238E27FC236}">
                <a16:creationId xmlns:a16="http://schemas.microsoft.com/office/drawing/2014/main" id="{67283CD5-0255-B34C-BF7E-E084473C74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77138" y="4315989"/>
            <a:ext cx="496566" cy="484180"/>
            <a:chOff x="487" y="3214"/>
            <a:chExt cx="441" cy="430"/>
          </a:xfrm>
          <a:solidFill>
            <a:schemeClr val="accent1"/>
          </a:solidFill>
        </p:grpSpPr>
        <p:sp>
          <p:nvSpPr>
            <p:cNvPr id="282" name="Freeform 123">
              <a:extLst>
                <a:ext uri="{FF2B5EF4-FFF2-40B4-BE49-F238E27FC236}">
                  <a16:creationId xmlns:a16="http://schemas.microsoft.com/office/drawing/2014/main" id="{72773FE5-CE95-0F4A-A086-070B43C2F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" y="3214"/>
              <a:ext cx="257" cy="233"/>
            </a:xfrm>
            <a:custGeom>
              <a:avLst/>
              <a:gdLst>
                <a:gd name="T0" fmla="*/ 66 w 168"/>
                <a:gd name="T1" fmla="*/ 156 h 156"/>
                <a:gd name="T2" fmla="*/ 62 w 168"/>
                <a:gd name="T3" fmla="*/ 154 h 156"/>
                <a:gd name="T4" fmla="*/ 28 w 168"/>
                <a:gd name="T5" fmla="*/ 120 h 156"/>
                <a:gd name="T6" fmla="*/ 18 w 168"/>
                <a:gd name="T7" fmla="*/ 120 h 156"/>
                <a:gd name="T8" fmla="*/ 0 w 168"/>
                <a:gd name="T9" fmla="*/ 102 h 156"/>
                <a:gd name="T10" fmla="*/ 0 w 168"/>
                <a:gd name="T11" fmla="*/ 18 h 156"/>
                <a:gd name="T12" fmla="*/ 18 w 168"/>
                <a:gd name="T13" fmla="*/ 0 h 156"/>
                <a:gd name="T14" fmla="*/ 150 w 168"/>
                <a:gd name="T15" fmla="*/ 0 h 156"/>
                <a:gd name="T16" fmla="*/ 168 w 168"/>
                <a:gd name="T17" fmla="*/ 18 h 156"/>
                <a:gd name="T18" fmla="*/ 168 w 168"/>
                <a:gd name="T19" fmla="*/ 102 h 156"/>
                <a:gd name="T20" fmla="*/ 150 w 168"/>
                <a:gd name="T21" fmla="*/ 120 h 156"/>
                <a:gd name="T22" fmla="*/ 72 w 168"/>
                <a:gd name="T23" fmla="*/ 120 h 156"/>
                <a:gd name="T24" fmla="*/ 72 w 168"/>
                <a:gd name="T25" fmla="*/ 150 h 156"/>
                <a:gd name="T26" fmla="*/ 69 w 168"/>
                <a:gd name="T27" fmla="*/ 156 h 156"/>
                <a:gd name="T28" fmla="*/ 66 w 168"/>
                <a:gd name="T29" fmla="*/ 156 h 156"/>
                <a:gd name="T30" fmla="*/ 18 w 168"/>
                <a:gd name="T31" fmla="*/ 12 h 156"/>
                <a:gd name="T32" fmla="*/ 12 w 168"/>
                <a:gd name="T33" fmla="*/ 18 h 156"/>
                <a:gd name="T34" fmla="*/ 12 w 168"/>
                <a:gd name="T35" fmla="*/ 102 h 156"/>
                <a:gd name="T36" fmla="*/ 18 w 168"/>
                <a:gd name="T37" fmla="*/ 108 h 156"/>
                <a:gd name="T38" fmla="*/ 30 w 168"/>
                <a:gd name="T39" fmla="*/ 108 h 156"/>
                <a:gd name="T40" fmla="*/ 34 w 168"/>
                <a:gd name="T41" fmla="*/ 110 h 156"/>
                <a:gd name="T42" fmla="*/ 60 w 168"/>
                <a:gd name="T43" fmla="*/ 136 h 156"/>
                <a:gd name="T44" fmla="*/ 60 w 168"/>
                <a:gd name="T45" fmla="*/ 114 h 156"/>
                <a:gd name="T46" fmla="*/ 66 w 168"/>
                <a:gd name="T47" fmla="*/ 108 h 156"/>
                <a:gd name="T48" fmla="*/ 150 w 168"/>
                <a:gd name="T49" fmla="*/ 108 h 156"/>
                <a:gd name="T50" fmla="*/ 156 w 168"/>
                <a:gd name="T51" fmla="*/ 102 h 156"/>
                <a:gd name="T52" fmla="*/ 156 w 168"/>
                <a:gd name="T53" fmla="*/ 18 h 156"/>
                <a:gd name="T54" fmla="*/ 150 w 168"/>
                <a:gd name="T55" fmla="*/ 12 h 156"/>
                <a:gd name="T56" fmla="*/ 18 w 168"/>
                <a:gd name="T57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8" h="156">
                  <a:moveTo>
                    <a:pt x="66" y="156"/>
                  </a:moveTo>
                  <a:cubicBezTo>
                    <a:pt x="65" y="156"/>
                    <a:pt x="63" y="156"/>
                    <a:pt x="62" y="154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8" y="120"/>
                    <a:pt x="0" y="112"/>
                    <a:pt x="0" y="10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8"/>
                    <a:pt x="168" y="18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12"/>
                    <a:pt x="160" y="120"/>
                    <a:pt x="150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72" y="153"/>
                    <a:pt x="71" y="155"/>
                    <a:pt x="69" y="156"/>
                  </a:cubicBezTo>
                  <a:cubicBezTo>
                    <a:pt x="68" y="156"/>
                    <a:pt x="67" y="156"/>
                    <a:pt x="66" y="15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5"/>
                    <a:pt x="15" y="108"/>
                    <a:pt x="18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2" y="108"/>
                    <a:pt x="33" y="109"/>
                    <a:pt x="34" y="110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1"/>
                    <a:pt x="63" y="108"/>
                    <a:pt x="66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4" y="108"/>
                    <a:pt x="156" y="105"/>
                    <a:pt x="156" y="102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5"/>
                    <a:pt x="154" y="12"/>
                    <a:pt x="150" y="12"/>
                  </a:cubicBezTo>
                  <a:lnTo>
                    <a:pt x="1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3" name="Freeform 124">
              <a:extLst>
                <a:ext uri="{FF2B5EF4-FFF2-40B4-BE49-F238E27FC236}">
                  <a16:creationId xmlns:a16="http://schemas.microsoft.com/office/drawing/2014/main" id="{6CDD5E0D-6567-8F41-ADDA-487327009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4" name="Freeform 125">
              <a:extLst>
                <a:ext uri="{FF2B5EF4-FFF2-40B4-BE49-F238E27FC236}">
                  <a16:creationId xmlns:a16="http://schemas.microsoft.com/office/drawing/2014/main" id="{5E033DBE-D634-B34B-A4D9-A3AB7C0A51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5" name="Freeform 126">
              <a:extLst>
                <a:ext uri="{FF2B5EF4-FFF2-40B4-BE49-F238E27FC236}">
                  <a16:creationId xmlns:a16="http://schemas.microsoft.com/office/drawing/2014/main" id="{88700ED7-B9BA-B04A-9A1A-F877F79FB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6" name="Freeform 127">
              <a:extLst>
                <a:ext uri="{FF2B5EF4-FFF2-40B4-BE49-F238E27FC236}">
                  <a16:creationId xmlns:a16="http://schemas.microsoft.com/office/drawing/2014/main" id="{BD63F862-ED81-B442-A78A-FA6F5D451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7" name="Freeform 128">
              <a:extLst>
                <a:ext uri="{FF2B5EF4-FFF2-40B4-BE49-F238E27FC236}">
                  <a16:creationId xmlns:a16="http://schemas.microsoft.com/office/drawing/2014/main" id="{52268FC6-A33C-ED46-9336-05D86CD13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" y="3465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8" name="Freeform 129">
              <a:extLst>
                <a:ext uri="{FF2B5EF4-FFF2-40B4-BE49-F238E27FC236}">
                  <a16:creationId xmlns:a16="http://schemas.microsoft.com/office/drawing/2014/main" id="{56D30168-2DF4-C24E-A79D-080A9941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" y="3554"/>
              <a:ext cx="165" cy="90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9" name="Freeform 130">
              <a:extLst>
                <a:ext uri="{FF2B5EF4-FFF2-40B4-BE49-F238E27FC236}">
                  <a16:creationId xmlns:a16="http://schemas.microsoft.com/office/drawing/2014/main" id="{A4CCAC9E-9F1D-7349-BC9A-B1EF22D51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50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0" name="Freeform 131">
              <a:extLst>
                <a:ext uri="{FF2B5EF4-FFF2-40B4-BE49-F238E27FC236}">
                  <a16:creationId xmlns:a16="http://schemas.microsoft.com/office/drawing/2014/main" id="{747CB487-9672-EB4E-BF7A-C18B01144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86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1" name="Freeform 132">
              <a:extLst>
                <a:ext uri="{FF2B5EF4-FFF2-40B4-BE49-F238E27FC236}">
                  <a16:creationId xmlns:a16="http://schemas.microsoft.com/office/drawing/2014/main" id="{5B3A23BE-3A97-9841-A871-547EA51CC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322"/>
              <a:ext cx="147" cy="17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92" name="Group 140">
            <a:extLst>
              <a:ext uri="{FF2B5EF4-FFF2-40B4-BE49-F238E27FC236}">
                <a16:creationId xmlns:a16="http://schemas.microsoft.com/office/drawing/2014/main" id="{AA388C1F-8ED0-A044-89DE-83D0EEEFC80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2164" y="1923077"/>
            <a:ext cx="513762" cy="513760"/>
            <a:chOff x="1560" y="3157"/>
            <a:chExt cx="426" cy="426"/>
          </a:xfrm>
          <a:solidFill>
            <a:schemeClr val="accent1"/>
          </a:solidFill>
        </p:grpSpPr>
        <p:sp>
          <p:nvSpPr>
            <p:cNvPr id="293" name="Freeform 141">
              <a:extLst>
                <a:ext uri="{FF2B5EF4-FFF2-40B4-BE49-F238E27FC236}">
                  <a16:creationId xmlns:a16="http://schemas.microsoft.com/office/drawing/2014/main" id="{6DC37675-C2E9-FC4D-97FC-14D1439C6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" y="3211"/>
              <a:ext cx="142" cy="141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2 h 96"/>
                <a:gd name="T12" fmla="*/ 12 w 96"/>
                <a:gd name="T13" fmla="*/ 48 h 96"/>
                <a:gd name="T14" fmla="*/ 48 w 96"/>
                <a:gd name="T15" fmla="*/ 84 h 96"/>
                <a:gd name="T16" fmla="*/ 84 w 96"/>
                <a:gd name="T17" fmla="*/ 48 h 96"/>
                <a:gd name="T18" fmla="*/ 48 w 96"/>
                <a:gd name="T1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9"/>
                    <a:pt x="12" y="48"/>
                  </a:cubicBezTo>
                  <a:cubicBezTo>
                    <a:pt x="12" y="68"/>
                    <a:pt x="28" y="84"/>
                    <a:pt x="48" y="84"/>
                  </a:cubicBezTo>
                  <a:cubicBezTo>
                    <a:pt x="68" y="84"/>
                    <a:pt x="84" y="68"/>
                    <a:pt x="84" y="48"/>
                  </a:cubicBezTo>
                  <a:cubicBezTo>
                    <a:pt x="84" y="29"/>
                    <a:pt x="68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4" name="Freeform 142">
              <a:extLst>
                <a:ext uri="{FF2B5EF4-FFF2-40B4-BE49-F238E27FC236}">
                  <a16:creationId xmlns:a16="http://schemas.microsoft.com/office/drawing/2014/main" id="{4F2931D0-0ECD-044F-B8D7-5EE83E53F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3" y="3157"/>
              <a:ext cx="262" cy="392"/>
            </a:xfrm>
            <a:custGeom>
              <a:avLst/>
              <a:gdLst>
                <a:gd name="T0" fmla="*/ 88 w 177"/>
                <a:gd name="T1" fmla="*/ 265 h 265"/>
                <a:gd name="T2" fmla="*/ 88 w 177"/>
                <a:gd name="T3" fmla="*/ 265 h 265"/>
                <a:gd name="T4" fmla="*/ 83 w 177"/>
                <a:gd name="T5" fmla="*/ 262 h 265"/>
                <a:gd name="T6" fmla="*/ 0 w 177"/>
                <a:gd name="T7" fmla="*/ 89 h 265"/>
                <a:gd name="T8" fmla="*/ 88 w 177"/>
                <a:gd name="T9" fmla="*/ 0 h 265"/>
                <a:gd name="T10" fmla="*/ 177 w 177"/>
                <a:gd name="T11" fmla="*/ 89 h 265"/>
                <a:gd name="T12" fmla="*/ 93 w 177"/>
                <a:gd name="T13" fmla="*/ 262 h 265"/>
                <a:gd name="T14" fmla="*/ 88 w 177"/>
                <a:gd name="T15" fmla="*/ 265 h 265"/>
                <a:gd name="T16" fmla="*/ 88 w 177"/>
                <a:gd name="T17" fmla="*/ 12 h 265"/>
                <a:gd name="T18" fmla="*/ 12 w 177"/>
                <a:gd name="T19" fmla="*/ 89 h 265"/>
                <a:gd name="T20" fmla="*/ 88 w 177"/>
                <a:gd name="T21" fmla="*/ 248 h 265"/>
                <a:gd name="T22" fmla="*/ 165 w 177"/>
                <a:gd name="T23" fmla="*/ 89 h 265"/>
                <a:gd name="T24" fmla="*/ 88 w 177"/>
                <a:gd name="T25" fmla="*/ 1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265">
                  <a:moveTo>
                    <a:pt x="88" y="265"/>
                  </a:moveTo>
                  <a:cubicBezTo>
                    <a:pt x="88" y="265"/>
                    <a:pt x="88" y="265"/>
                    <a:pt x="88" y="265"/>
                  </a:cubicBezTo>
                  <a:cubicBezTo>
                    <a:pt x="86" y="265"/>
                    <a:pt x="84" y="264"/>
                    <a:pt x="83" y="262"/>
                  </a:cubicBezTo>
                  <a:cubicBezTo>
                    <a:pt x="80" y="257"/>
                    <a:pt x="0" y="135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135"/>
                    <a:pt x="97" y="257"/>
                    <a:pt x="93" y="262"/>
                  </a:cubicBezTo>
                  <a:cubicBezTo>
                    <a:pt x="92" y="264"/>
                    <a:pt x="90" y="265"/>
                    <a:pt x="88" y="265"/>
                  </a:cubicBezTo>
                  <a:close/>
                  <a:moveTo>
                    <a:pt x="88" y="12"/>
                  </a:moveTo>
                  <a:cubicBezTo>
                    <a:pt x="46" y="12"/>
                    <a:pt x="12" y="47"/>
                    <a:pt x="12" y="89"/>
                  </a:cubicBezTo>
                  <a:cubicBezTo>
                    <a:pt x="12" y="126"/>
                    <a:pt x="71" y="220"/>
                    <a:pt x="88" y="248"/>
                  </a:cubicBezTo>
                  <a:cubicBezTo>
                    <a:pt x="106" y="220"/>
                    <a:pt x="165" y="126"/>
                    <a:pt x="165" y="89"/>
                  </a:cubicBezTo>
                  <a:cubicBezTo>
                    <a:pt x="165" y="47"/>
                    <a:pt x="130" y="12"/>
                    <a:pt x="8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5" name="Freeform 143">
              <a:extLst>
                <a:ext uri="{FF2B5EF4-FFF2-40B4-BE49-F238E27FC236}">
                  <a16:creationId xmlns:a16="http://schemas.microsoft.com/office/drawing/2014/main" id="{2A0F5EEC-4050-F048-8AF4-786AD6520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0" y="3499"/>
              <a:ext cx="426" cy="84"/>
            </a:xfrm>
            <a:custGeom>
              <a:avLst/>
              <a:gdLst>
                <a:gd name="T0" fmla="*/ 144 w 288"/>
                <a:gd name="T1" fmla="*/ 57 h 57"/>
                <a:gd name="T2" fmla="*/ 0 w 288"/>
                <a:gd name="T3" fmla="*/ 27 h 57"/>
                <a:gd name="T4" fmla="*/ 83 w 288"/>
                <a:gd name="T5" fmla="*/ 0 h 57"/>
                <a:gd name="T6" fmla="*/ 90 w 288"/>
                <a:gd name="T7" fmla="*/ 5 h 57"/>
                <a:gd name="T8" fmla="*/ 84 w 288"/>
                <a:gd name="T9" fmla="*/ 12 h 57"/>
                <a:gd name="T10" fmla="*/ 13 w 288"/>
                <a:gd name="T11" fmla="*/ 27 h 57"/>
                <a:gd name="T12" fmla="*/ 144 w 288"/>
                <a:gd name="T13" fmla="*/ 45 h 57"/>
                <a:gd name="T14" fmla="*/ 276 w 288"/>
                <a:gd name="T15" fmla="*/ 27 h 57"/>
                <a:gd name="T16" fmla="*/ 204 w 288"/>
                <a:gd name="T17" fmla="*/ 12 h 57"/>
                <a:gd name="T18" fmla="*/ 198 w 288"/>
                <a:gd name="T19" fmla="*/ 5 h 57"/>
                <a:gd name="T20" fmla="*/ 205 w 288"/>
                <a:gd name="T21" fmla="*/ 0 h 57"/>
                <a:gd name="T22" fmla="*/ 288 w 288"/>
                <a:gd name="T23" fmla="*/ 27 h 57"/>
                <a:gd name="T24" fmla="*/ 144 w 288"/>
                <a:gd name="T25" fmla="*/ 57 h 57"/>
                <a:gd name="T26" fmla="*/ 276 w 288"/>
                <a:gd name="T27" fmla="*/ 28 h 57"/>
                <a:gd name="T28" fmla="*/ 276 w 288"/>
                <a:gd name="T2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8" h="57">
                  <a:moveTo>
                    <a:pt x="144" y="57"/>
                  </a:moveTo>
                  <a:cubicBezTo>
                    <a:pt x="130" y="57"/>
                    <a:pt x="0" y="57"/>
                    <a:pt x="0" y="27"/>
                  </a:cubicBezTo>
                  <a:cubicBezTo>
                    <a:pt x="0" y="14"/>
                    <a:pt x="28" y="5"/>
                    <a:pt x="83" y="0"/>
                  </a:cubicBezTo>
                  <a:cubicBezTo>
                    <a:pt x="87" y="0"/>
                    <a:pt x="89" y="2"/>
                    <a:pt x="90" y="5"/>
                  </a:cubicBezTo>
                  <a:cubicBezTo>
                    <a:pt x="90" y="9"/>
                    <a:pt x="88" y="12"/>
                    <a:pt x="84" y="12"/>
                  </a:cubicBezTo>
                  <a:cubicBezTo>
                    <a:pt x="33" y="16"/>
                    <a:pt x="16" y="24"/>
                    <a:pt x="13" y="27"/>
                  </a:cubicBezTo>
                  <a:cubicBezTo>
                    <a:pt x="18" y="34"/>
                    <a:pt x="65" y="45"/>
                    <a:pt x="144" y="45"/>
                  </a:cubicBezTo>
                  <a:cubicBezTo>
                    <a:pt x="223" y="45"/>
                    <a:pt x="270" y="34"/>
                    <a:pt x="276" y="27"/>
                  </a:cubicBezTo>
                  <a:cubicBezTo>
                    <a:pt x="273" y="24"/>
                    <a:pt x="255" y="16"/>
                    <a:pt x="204" y="12"/>
                  </a:cubicBezTo>
                  <a:cubicBezTo>
                    <a:pt x="200" y="12"/>
                    <a:pt x="198" y="9"/>
                    <a:pt x="198" y="5"/>
                  </a:cubicBezTo>
                  <a:cubicBezTo>
                    <a:pt x="199" y="2"/>
                    <a:pt x="201" y="0"/>
                    <a:pt x="205" y="0"/>
                  </a:cubicBezTo>
                  <a:cubicBezTo>
                    <a:pt x="260" y="5"/>
                    <a:pt x="288" y="14"/>
                    <a:pt x="288" y="27"/>
                  </a:cubicBezTo>
                  <a:cubicBezTo>
                    <a:pt x="288" y="57"/>
                    <a:pt x="159" y="57"/>
                    <a:pt x="144" y="57"/>
                  </a:cubicBezTo>
                  <a:close/>
                  <a:moveTo>
                    <a:pt x="276" y="28"/>
                  </a:moveTo>
                  <a:cubicBezTo>
                    <a:pt x="276" y="28"/>
                    <a:pt x="276" y="28"/>
                    <a:pt x="27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96" name="Group 265">
            <a:extLst>
              <a:ext uri="{FF2B5EF4-FFF2-40B4-BE49-F238E27FC236}">
                <a16:creationId xmlns:a16="http://schemas.microsoft.com/office/drawing/2014/main" id="{DB574722-631E-164E-AF27-0911A2FEC32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86502" y="1940477"/>
            <a:ext cx="477838" cy="478960"/>
            <a:chOff x="4480" y="2998"/>
            <a:chExt cx="426" cy="427"/>
          </a:xfrm>
          <a:solidFill>
            <a:schemeClr val="accent1"/>
          </a:solidFill>
        </p:grpSpPr>
        <p:sp>
          <p:nvSpPr>
            <p:cNvPr id="297" name="Freeform 266">
              <a:extLst>
                <a:ext uri="{FF2B5EF4-FFF2-40B4-BE49-F238E27FC236}">
                  <a16:creationId xmlns:a16="http://schemas.microsoft.com/office/drawing/2014/main" id="{B9360F8F-35A5-2948-A337-3FA582084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0" y="2998"/>
              <a:ext cx="426" cy="427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1 h 288"/>
                <a:gd name="T4" fmla="*/ 138 w 288"/>
                <a:gd name="T5" fmla="*/ 0 h 288"/>
                <a:gd name="T6" fmla="*/ 144 w 288"/>
                <a:gd name="T7" fmla="*/ 0 h 288"/>
                <a:gd name="T8" fmla="*/ 288 w 288"/>
                <a:gd name="T9" fmla="*/ 143 h 288"/>
                <a:gd name="T10" fmla="*/ 144 w 288"/>
                <a:gd name="T11" fmla="*/ 288 h 288"/>
                <a:gd name="T12" fmla="*/ 144 w 288"/>
                <a:gd name="T13" fmla="*/ 12 h 288"/>
                <a:gd name="T14" fmla="*/ 139 w 288"/>
                <a:gd name="T15" fmla="*/ 12 h 288"/>
                <a:gd name="T16" fmla="*/ 12 w 288"/>
                <a:gd name="T17" fmla="*/ 141 h 288"/>
                <a:gd name="T18" fmla="*/ 144 w 288"/>
                <a:gd name="T19" fmla="*/ 276 h 288"/>
                <a:gd name="T20" fmla="*/ 276 w 288"/>
                <a:gd name="T21" fmla="*/ 143 h 288"/>
                <a:gd name="T22" fmla="*/ 144 w 288"/>
                <a:gd name="T23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2"/>
                    <a:pt x="0" y="141"/>
                  </a:cubicBezTo>
                  <a:cubicBezTo>
                    <a:pt x="0" y="64"/>
                    <a:pt x="60" y="3"/>
                    <a:pt x="138" y="0"/>
                  </a:cubicBezTo>
                  <a:cubicBezTo>
                    <a:pt x="140" y="0"/>
                    <a:pt x="142" y="0"/>
                    <a:pt x="144" y="0"/>
                  </a:cubicBezTo>
                  <a:cubicBezTo>
                    <a:pt x="224" y="0"/>
                    <a:pt x="288" y="64"/>
                    <a:pt x="288" y="143"/>
                  </a:cubicBezTo>
                  <a:cubicBezTo>
                    <a:pt x="288" y="223"/>
                    <a:pt x="224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143" y="12"/>
                    <a:pt x="141" y="12"/>
                    <a:pt x="139" y="12"/>
                  </a:cubicBezTo>
                  <a:cubicBezTo>
                    <a:pt x="67" y="15"/>
                    <a:pt x="12" y="70"/>
                    <a:pt x="12" y="141"/>
                  </a:cubicBezTo>
                  <a:cubicBezTo>
                    <a:pt x="12" y="215"/>
                    <a:pt x="71" y="276"/>
                    <a:pt x="144" y="276"/>
                  </a:cubicBezTo>
                  <a:cubicBezTo>
                    <a:pt x="217" y="276"/>
                    <a:pt x="276" y="216"/>
                    <a:pt x="276" y="143"/>
                  </a:cubicBezTo>
                  <a:cubicBezTo>
                    <a:pt x="276" y="71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8" name="Freeform 267">
              <a:extLst>
                <a:ext uri="{FF2B5EF4-FFF2-40B4-BE49-F238E27FC236}">
                  <a16:creationId xmlns:a16="http://schemas.microsoft.com/office/drawing/2014/main" id="{D12E7AA0-6D6F-1C44-A651-D3A08635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" y="3001"/>
              <a:ext cx="123" cy="419"/>
            </a:xfrm>
            <a:custGeom>
              <a:avLst/>
              <a:gdLst>
                <a:gd name="T0" fmla="*/ 74 w 83"/>
                <a:gd name="T1" fmla="*/ 283 h 283"/>
                <a:gd name="T2" fmla="*/ 74 w 83"/>
                <a:gd name="T3" fmla="*/ 0 h 283"/>
                <a:gd name="T4" fmla="*/ 83 w 83"/>
                <a:gd name="T5" fmla="*/ 8 h 283"/>
                <a:gd name="T6" fmla="*/ 83 w 83"/>
                <a:gd name="T7" fmla="*/ 276 h 283"/>
                <a:gd name="T8" fmla="*/ 74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74" y="283"/>
                  </a:moveTo>
                  <a:cubicBezTo>
                    <a:pt x="0" y="186"/>
                    <a:pt x="1" y="80"/>
                    <a:pt x="74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13" y="84"/>
                    <a:pt x="13" y="182"/>
                    <a:pt x="83" y="276"/>
                  </a:cubicBezTo>
                  <a:lnTo>
                    <a:pt x="74" y="2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9" name="Freeform 268">
              <a:extLst>
                <a:ext uri="{FF2B5EF4-FFF2-40B4-BE49-F238E27FC236}">
                  <a16:creationId xmlns:a16="http://schemas.microsoft.com/office/drawing/2014/main" id="{106A933E-5559-2E41-A345-731A2E0F8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3001"/>
              <a:ext cx="123" cy="419"/>
            </a:xfrm>
            <a:custGeom>
              <a:avLst/>
              <a:gdLst>
                <a:gd name="T0" fmla="*/ 9 w 83"/>
                <a:gd name="T1" fmla="*/ 283 h 283"/>
                <a:gd name="T2" fmla="*/ 0 w 83"/>
                <a:gd name="T3" fmla="*/ 276 h 283"/>
                <a:gd name="T4" fmla="*/ 0 w 83"/>
                <a:gd name="T5" fmla="*/ 8 h 283"/>
                <a:gd name="T6" fmla="*/ 9 w 83"/>
                <a:gd name="T7" fmla="*/ 0 h 283"/>
                <a:gd name="T8" fmla="*/ 9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9" y="283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70" y="182"/>
                    <a:pt x="70" y="84"/>
                    <a:pt x="0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2" y="80"/>
                    <a:pt x="83" y="186"/>
                    <a:pt x="9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0" name="Rectangle 269">
              <a:extLst>
                <a:ext uri="{FF2B5EF4-FFF2-40B4-BE49-F238E27FC236}">
                  <a16:creationId xmlns:a16="http://schemas.microsoft.com/office/drawing/2014/main" id="{9C2B5A47-940D-EA48-BAA9-4D26EB1A3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6" y="3300"/>
              <a:ext cx="356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1" name="Rectangle 270">
              <a:extLst>
                <a:ext uri="{FF2B5EF4-FFF2-40B4-BE49-F238E27FC236}">
                  <a16:creationId xmlns:a16="http://schemas.microsoft.com/office/drawing/2014/main" id="{C426CD1A-3E99-F54E-9271-6DE70CA75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3" y="3087"/>
              <a:ext cx="339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2" name="Rectangle 271">
              <a:extLst>
                <a:ext uri="{FF2B5EF4-FFF2-40B4-BE49-F238E27FC236}">
                  <a16:creationId xmlns:a16="http://schemas.microsoft.com/office/drawing/2014/main" id="{B3811124-B17C-D94B-8AD1-A4CCDE5E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3194"/>
              <a:ext cx="408" cy="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303" name="Group 92">
            <a:extLst>
              <a:ext uri="{FF2B5EF4-FFF2-40B4-BE49-F238E27FC236}">
                <a16:creationId xmlns:a16="http://schemas.microsoft.com/office/drawing/2014/main" id="{31B23D09-8735-2E48-9CB2-8770D647F10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60155" y="5528336"/>
            <a:ext cx="578644" cy="412766"/>
            <a:chOff x="341" y="1769"/>
            <a:chExt cx="450" cy="321"/>
          </a:xfrm>
          <a:solidFill>
            <a:schemeClr val="accent1"/>
          </a:solidFill>
        </p:grpSpPr>
        <p:sp>
          <p:nvSpPr>
            <p:cNvPr id="304" name="Freeform 93">
              <a:extLst>
                <a:ext uri="{FF2B5EF4-FFF2-40B4-BE49-F238E27FC236}">
                  <a16:creationId xmlns:a16="http://schemas.microsoft.com/office/drawing/2014/main" id="{D6BFE993-EF88-464D-8FCD-289EC0330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" y="1923"/>
              <a:ext cx="101" cy="167"/>
            </a:xfrm>
            <a:custGeom>
              <a:avLst/>
              <a:gdLst>
                <a:gd name="T0" fmla="*/ 68 w 68"/>
                <a:gd name="T1" fmla="*/ 14 h 113"/>
                <a:gd name="T2" fmla="*/ 54 w 68"/>
                <a:gd name="T3" fmla="*/ 0 h 113"/>
                <a:gd name="T4" fmla="*/ 13 w 68"/>
                <a:gd name="T5" fmla="*/ 0 h 113"/>
                <a:gd name="T6" fmla="*/ 0 w 68"/>
                <a:gd name="T7" fmla="*/ 14 h 113"/>
                <a:gd name="T8" fmla="*/ 0 w 68"/>
                <a:gd name="T9" fmla="*/ 100 h 113"/>
                <a:gd name="T10" fmla="*/ 13 w 68"/>
                <a:gd name="T11" fmla="*/ 113 h 113"/>
                <a:gd name="T12" fmla="*/ 54 w 68"/>
                <a:gd name="T13" fmla="*/ 113 h 113"/>
                <a:gd name="T14" fmla="*/ 68 w 68"/>
                <a:gd name="T15" fmla="*/ 100 h 113"/>
                <a:gd name="T16" fmla="*/ 68 w 68"/>
                <a:gd name="T17" fmla="*/ 14 h 113"/>
                <a:gd name="T18" fmla="*/ 58 w 68"/>
                <a:gd name="T19" fmla="*/ 100 h 113"/>
                <a:gd name="T20" fmla="*/ 54 w 68"/>
                <a:gd name="T21" fmla="*/ 104 h 113"/>
                <a:gd name="T22" fmla="*/ 13 w 68"/>
                <a:gd name="T23" fmla="*/ 104 h 113"/>
                <a:gd name="T24" fmla="*/ 9 w 68"/>
                <a:gd name="T25" fmla="*/ 100 h 113"/>
                <a:gd name="T26" fmla="*/ 9 w 68"/>
                <a:gd name="T27" fmla="*/ 90 h 113"/>
                <a:gd name="T28" fmla="*/ 58 w 68"/>
                <a:gd name="T29" fmla="*/ 90 h 113"/>
                <a:gd name="T30" fmla="*/ 58 w 68"/>
                <a:gd name="T31" fmla="*/ 100 h 113"/>
                <a:gd name="T32" fmla="*/ 58 w 68"/>
                <a:gd name="T33" fmla="*/ 81 h 113"/>
                <a:gd name="T34" fmla="*/ 9 w 68"/>
                <a:gd name="T35" fmla="*/ 81 h 113"/>
                <a:gd name="T36" fmla="*/ 9 w 68"/>
                <a:gd name="T37" fmla="*/ 31 h 113"/>
                <a:gd name="T38" fmla="*/ 58 w 68"/>
                <a:gd name="T39" fmla="*/ 31 h 113"/>
                <a:gd name="T40" fmla="*/ 58 w 68"/>
                <a:gd name="T41" fmla="*/ 81 h 113"/>
                <a:gd name="T42" fmla="*/ 58 w 68"/>
                <a:gd name="T43" fmla="*/ 22 h 113"/>
                <a:gd name="T44" fmla="*/ 9 w 68"/>
                <a:gd name="T45" fmla="*/ 22 h 113"/>
                <a:gd name="T46" fmla="*/ 9 w 68"/>
                <a:gd name="T47" fmla="*/ 14 h 113"/>
                <a:gd name="T48" fmla="*/ 13 w 68"/>
                <a:gd name="T49" fmla="*/ 9 h 113"/>
                <a:gd name="T50" fmla="*/ 54 w 68"/>
                <a:gd name="T51" fmla="*/ 9 h 113"/>
                <a:gd name="T52" fmla="*/ 58 w 68"/>
                <a:gd name="T53" fmla="*/ 14 h 113"/>
                <a:gd name="T54" fmla="*/ 58 w 68"/>
                <a:gd name="T55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113">
                  <a:moveTo>
                    <a:pt x="68" y="14"/>
                  </a:moveTo>
                  <a:cubicBezTo>
                    <a:pt x="68" y="6"/>
                    <a:pt x="62" y="0"/>
                    <a:pt x="5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7"/>
                    <a:pt x="6" y="113"/>
                    <a:pt x="13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62" y="113"/>
                    <a:pt x="68" y="107"/>
                    <a:pt x="68" y="100"/>
                  </a:cubicBezTo>
                  <a:lnTo>
                    <a:pt x="68" y="14"/>
                  </a:lnTo>
                  <a:close/>
                  <a:moveTo>
                    <a:pt x="58" y="100"/>
                  </a:moveTo>
                  <a:cubicBezTo>
                    <a:pt x="58" y="102"/>
                    <a:pt x="56" y="104"/>
                    <a:pt x="54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1" y="104"/>
                    <a:pt x="9" y="102"/>
                    <a:pt x="9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58" y="90"/>
                    <a:pt x="58" y="90"/>
                    <a:pt x="58" y="90"/>
                  </a:cubicBezTo>
                  <a:lnTo>
                    <a:pt x="58" y="100"/>
                  </a:lnTo>
                  <a:close/>
                  <a:moveTo>
                    <a:pt x="58" y="81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58" y="31"/>
                    <a:pt x="58" y="31"/>
                    <a:pt x="58" y="31"/>
                  </a:cubicBezTo>
                  <a:lnTo>
                    <a:pt x="58" y="81"/>
                  </a:lnTo>
                  <a:close/>
                  <a:moveTo>
                    <a:pt x="5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8" y="11"/>
                    <a:pt x="58" y="14"/>
                  </a:cubicBezTo>
                  <a:lnTo>
                    <a:pt x="5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5" name="Freeform 94">
              <a:extLst>
                <a:ext uri="{FF2B5EF4-FFF2-40B4-BE49-F238E27FC236}">
                  <a16:creationId xmlns:a16="http://schemas.microsoft.com/office/drawing/2014/main" id="{37409101-31C8-E04F-8744-C456BF40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1806"/>
              <a:ext cx="321" cy="194"/>
            </a:xfrm>
            <a:custGeom>
              <a:avLst/>
              <a:gdLst>
                <a:gd name="T0" fmla="*/ 217 w 217"/>
                <a:gd name="T1" fmla="*/ 5 h 131"/>
                <a:gd name="T2" fmla="*/ 212 w 217"/>
                <a:gd name="T3" fmla="*/ 0 h 131"/>
                <a:gd name="T4" fmla="*/ 5 w 217"/>
                <a:gd name="T5" fmla="*/ 0 h 131"/>
                <a:gd name="T6" fmla="*/ 0 w 217"/>
                <a:gd name="T7" fmla="*/ 5 h 131"/>
                <a:gd name="T8" fmla="*/ 0 w 217"/>
                <a:gd name="T9" fmla="*/ 29 h 131"/>
                <a:gd name="T10" fmla="*/ 10 w 217"/>
                <a:gd name="T11" fmla="*/ 29 h 131"/>
                <a:gd name="T12" fmla="*/ 10 w 217"/>
                <a:gd name="T13" fmla="*/ 10 h 131"/>
                <a:gd name="T14" fmla="*/ 207 w 217"/>
                <a:gd name="T15" fmla="*/ 10 h 131"/>
                <a:gd name="T16" fmla="*/ 207 w 217"/>
                <a:gd name="T17" fmla="*/ 121 h 131"/>
                <a:gd name="T18" fmla="*/ 97 w 217"/>
                <a:gd name="T19" fmla="*/ 121 h 131"/>
                <a:gd name="T20" fmla="*/ 97 w 217"/>
                <a:gd name="T21" fmla="*/ 131 h 131"/>
                <a:gd name="T22" fmla="*/ 212 w 217"/>
                <a:gd name="T23" fmla="*/ 131 h 131"/>
                <a:gd name="T24" fmla="*/ 217 w 217"/>
                <a:gd name="T25" fmla="*/ 126 h 131"/>
                <a:gd name="T26" fmla="*/ 217 w 217"/>
                <a:gd name="T27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131">
                  <a:moveTo>
                    <a:pt x="217" y="5"/>
                  </a:moveTo>
                  <a:cubicBezTo>
                    <a:pt x="217" y="2"/>
                    <a:pt x="215" y="0"/>
                    <a:pt x="2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212" y="131"/>
                    <a:pt x="212" y="131"/>
                    <a:pt x="212" y="131"/>
                  </a:cubicBezTo>
                  <a:cubicBezTo>
                    <a:pt x="215" y="131"/>
                    <a:pt x="217" y="129"/>
                    <a:pt x="217" y="126"/>
                  </a:cubicBezTo>
                  <a:lnTo>
                    <a:pt x="2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6" name="Freeform 95">
              <a:extLst>
                <a:ext uri="{FF2B5EF4-FFF2-40B4-BE49-F238E27FC236}">
                  <a16:creationId xmlns:a16="http://schemas.microsoft.com/office/drawing/2014/main" id="{844F5876-66F7-7740-8476-CDBA4D0E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" y="1769"/>
              <a:ext cx="409" cy="321"/>
            </a:xfrm>
            <a:custGeom>
              <a:avLst/>
              <a:gdLst>
                <a:gd name="T0" fmla="*/ 272 w 277"/>
                <a:gd name="T1" fmla="*/ 171 h 217"/>
                <a:gd name="T2" fmla="*/ 265 w 277"/>
                <a:gd name="T3" fmla="*/ 171 h 217"/>
                <a:gd name="T4" fmla="*/ 265 w 277"/>
                <a:gd name="T5" fmla="*/ 24 h 217"/>
                <a:gd name="T6" fmla="*/ 242 w 277"/>
                <a:gd name="T7" fmla="*/ 0 h 217"/>
                <a:gd name="T8" fmla="*/ 23 w 277"/>
                <a:gd name="T9" fmla="*/ 0 h 217"/>
                <a:gd name="T10" fmla="*/ 0 w 277"/>
                <a:gd name="T11" fmla="*/ 24 h 217"/>
                <a:gd name="T12" fmla="*/ 0 w 277"/>
                <a:gd name="T13" fmla="*/ 54 h 217"/>
                <a:gd name="T14" fmla="*/ 10 w 277"/>
                <a:gd name="T15" fmla="*/ 54 h 217"/>
                <a:gd name="T16" fmla="*/ 10 w 277"/>
                <a:gd name="T17" fmla="*/ 24 h 217"/>
                <a:gd name="T18" fmla="*/ 23 w 277"/>
                <a:gd name="T19" fmla="*/ 10 h 217"/>
                <a:gd name="T20" fmla="*/ 242 w 277"/>
                <a:gd name="T21" fmla="*/ 10 h 217"/>
                <a:gd name="T22" fmla="*/ 255 w 277"/>
                <a:gd name="T23" fmla="*/ 24 h 217"/>
                <a:gd name="T24" fmla="*/ 255 w 277"/>
                <a:gd name="T25" fmla="*/ 171 h 217"/>
                <a:gd name="T26" fmla="*/ 163 w 277"/>
                <a:gd name="T27" fmla="*/ 171 h 217"/>
                <a:gd name="T28" fmla="*/ 158 w 277"/>
                <a:gd name="T29" fmla="*/ 176 h 217"/>
                <a:gd name="T30" fmla="*/ 158 w 277"/>
                <a:gd name="T31" fmla="*/ 183 h 217"/>
                <a:gd name="T32" fmla="*/ 121 w 277"/>
                <a:gd name="T33" fmla="*/ 183 h 217"/>
                <a:gd name="T34" fmla="*/ 121 w 277"/>
                <a:gd name="T35" fmla="*/ 193 h 217"/>
                <a:gd name="T36" fmla="*/ 163 w 277"/>
                <a:gd name="T37" fmla="*/ 193 h 217"/>
                <a:gd name="T38" fmla="*/ 168 w 277"/>
                <a:gd name="T39" fmla="*/ 188 h 217"/>
                <a:gd name="T40" fmla="*/ 168 w 277"/>
                <a:gd name="T41" fmla="*/ 181 h 217"/>
                <a:gd name="T42" fmla="*/ 267 w 277"/>
                <a:gd name="T43" fmla="*/ 181 h 217"/>
                <a:gd name="T44" fmla="*/ 267 w 277"/>
                <a:gd name="T45" fmla="*/ 200 h 217"/>
                <a:gd name="T46" fmla="*/ 260 w 277"/>
                <a:gd name="T47" fmla="*/ 207 h 217"/>
                <a:gd name="T48" fmla="*/ 121 w 277"/>
                <a:gd name="T49" fmla="*/ 207 h 217"/>
                <a:gd name="T50" fmla="*/ 121 w 277"/>
                <a:gd name="T51" fmla="*/ 208 h 217"/>
                <a:gd name="T52" fmla="*/ 117 w 277"/>
                <a:gd name="T53" fmla="*/ 216 h 217"/>
                <a:gd name="T54" fmla="*/ 116 w 277"/>
                <a:gd name="T55" fmla="*/ 217 h 217"/>
                <a:gd name="T56" fmla="*/ 260 w 277"/>
                <a:gd name="T57" fmla="*/ 217 h 217"/>
                <a:gd name="T58" fmla="*/ 277 w 277"/>
                <a:gd name="T59" fmla="*/ 200 h 217"/>
                <a:gd name="T60" fmla="*/ 277 w 277"/>
                <a:gd name="T61" fmla="*/ 176 h 217"/>
                <a:gd name="T62" fmla="*/ 272 w 277"/>
                <a:gd name="T63" fmla="*/ 17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7" h="217">
                  <a:moveTo>
                    <a:pt x="272" y="171"/>
                  </a:moveTo>
                  <a:cubicBezTo>
                    <a:pt x="265" y="171"/>
                    <a:pt x="265" y="171"/>
                    <a:pt x="265" y="171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11"/>
                    <a:pt x="255" y="0"/>
                    <a:pt x="24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49" y="10"/>
                    <a:pt x="255" y="16"/>
                    <a:pt x="255" y="24"/>
                  </a:cubicBezTo>
                  <a:cubicBezTo>
                    <a:pt x="255" y="171"/>
                    <a:pt x="255" y="171"/>
                    <a:pt x="255" y="171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160" y="171"/>
                    <a:pt x="158" y="173"/>
                    <a:pt x="158" y="176"/>
                  </a:cubicBezTo>
                  <a:cubicBezTo>
                    <a:pt x="158" y="183"/>
                    <a:pt x="158" y="183"/>
                    <a:pt x="158" y="183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1" y="193"/>
                    <a:pt x="121" y="193"/>
                    <a:pt x="121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6" y="193"/>
                    <a:pt x="168" y="191"/>
                    <a:pt x="168" y="188"/>
                  </a:cubicBezTo>
                  <a:cubicBezTo>
                    <a:pt x="168" y="181"/>
                    <a:pt x="168" y="181"/>
                    <a:pt x="168" y="181"/>
                  </a:cubicBezTo>
                  <a:cubicBezTo>
                    <a:pt x="267" y="181"/>
                    <a:pt x="267" y="181"/>
                    <a:pt x="267" y="181"/>
                  </a:cubicBezTo>
                  <a:cubicBezTo>
                    <a:pt x="267" y="200"/>
                    <a:pt x="267" y="200"/>
                    <a:pt x="267" y="200"/>
                  </a:cubicBezTo>
                  <a:cubicBezTo>
                    <a:pt x="267" y="204"/>
                    <a:pt x="264" y="207"/>
                    <a:pt x="260" y="207"/>
                  </a:cubicBezTo>
                  <a:cubicBezTo>
                    <a:pt x="121" y="207"/>
                    <a:pt x="121" y="207"/>
                    <a:pt x="121" y="207"/>
                  </a:cubicBezTo>
                  <a:cubicBezTo>
                    <a:pt x="121" y="208"/>
                    <a:pt x="121" y="208"/>
                    <a:pt x="121" y="208"/>
                  </a:cubicBezTo>
                  <a:cubicBezTo>
                    <a:pt x="120" y="211"/>
                    <a:pt x="119" y="213"/>
                    <a:pt x="117" y="216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70" y="217"/>
                    <a:pt x="277" y="209"/>
                    <a:pt x="277" y="200"/>
                  </a:cubicBezTo>
                  <a:cubicBezTo>
                    <a:pt x="277" y="176"/>
                    <a:pt x="277" y="176"/>
                    <a:pt x="277" y="176"/>
                  </a:cubicBezTo>
                  <a:cubicBezTo>
                    <a:pt x="277" y="173"/>
                    <a:pt x="275" y="171"/>
                    <a:pt x="272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7" name="Freeform 96">
              <a:extLst>
                <a:ext uri="{FF2B5EF4-FFF2-40B4-BE49-F238E27FC236}">
                  <a16:creationId xmlns:a16="http://schemas.microsoft.com/office/drawing/2014/main" id="{A289E8F4-C028-6148-B109-3D339897D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" y="1895"/>
              <a:ext cx="115" cy="154"/>
            </a:xfrm>
            <a:custGeom>
              <a:avLst/>
              <a:gdLst>
                <a:gd name="T0" fmla="*/ 78 w 78"/>
                <a:gd name="T1" fmla="*/ 9 h 104"/>
                <a:gd name="T2" fmla="*/ 78 w 78"/>
                <a:gd name="T3" fmla="*/ 5 h 104"/>
                <a:gd name="T4" fmla="*/ 73 w 78"/>
                <a:gd name="T5" fmla="*/ 0 h 104"/>
                <a:gd name="T6" fmla="*/ 5 w 78"/>
                <a:gd name="T7" fmla="*/ 0 h 104"/>
                <a:gd name="T8" fmla="*/ 0 w 78"/>
                <a:gd name="T9" fmla="*/ 5 h 104"/>
                <a:gd name="T10" fmla="*/ 0 w 78"/>
                <a:gd name="T11" fmla="*/ 100 h 104"/>
                <a:gd name="T12" fmla="*/ 5 w 78"/>
                <a:gd name="T13" fmla="*/ 104 h 104"/>
                <a:gd name="T14" fmla="*/ 43 w 78"/>
                <a:gd name="T15" fmla="*/ 104 h 104"/>
                <a:gd name="T16" fmla="*/ 43 w 78"/>
                <a:gd name="T17" fmla="*/ 95 h 104"/>
                <a:gd name="T18" fmla="*/ 10 w 78"/>
                <a:gd name="T19" fmla="*/ 95 h 104"/>
                <a:gd name="T20" fmla="*/ 10 w 78"/>
                <a:gd name="T21" fmla="*/ 9 h 104"/>
                <a:gd name="T22" fmla="*/ 78 w 78"/>
                <a:gd name="T23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04">
                  <a:moveTo>
                    <a:pt x="78" y="9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2"/>
                    <a:pt x="76" y="0"/>
                    <a:pt x="7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3" y="104"/>
                    <a:pt x="5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7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8" name="Freeform 97">
              <a:extLst>
                <a:ext uri="{FF2B5EF4-FFF2-40B4-BE49-F238E27FC236}">
                  <a16:creationId xmlns:a16="http://schemas.microsoft.com/office/drawing/2014/main" id="{30B1422A-1FC0-E644-86CF-3A9C1C0E7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" y="1864"/>
              <a:ext cx="171" cy="226"/>
            </a:xfrm>
            <a:custGeom>
              <a:avLst/>
              <a:gdLst>
                <a:gd name="T0" fmla="*/ 99 w 116"/>
                <a:gd name="T1" fmla="*/ 9 h 153"/>
                <a:gd name="T2" fmla="*/ 106 w 116"/>
                <a:gd name="T3" fmla="*/ 17 h 153"/>
                <a:gd name="T4" fmla="*/ 106 w 116"/>
                <a:gd name="T5" fmla="*/ 31 h 153"/>
                <a:gd name="T6" fmla="*/ 116 w 116"/>
                <a:gd name="T7" fmla="*/ 31 h 153"/>
                <a:gd name="T8" fmla="*/ 116 w 116"/>
                <a:gd name="T9" fmla="*/ 17 h 153"/>
                <a:gd name="T10" fmla="*/ 99 w 116"/>
                <a:gd name="T11" fmla="*/ 0 h 153"/>
                <a:gd name="T12" fmla="*/ 17 w 116"/>
                <a:gd name="T13" fmla="*/ 0 h 153"/>
                <a:gd name="T14" fmla="*/ 0 w 116"/>
                <a:gd name="T15" fmla="*/ 17 h 153"/>
                <a:gd name="T16" fmla="*/ 0 w 116"/>
                <a:gd name="T17" fmla="*/ 136 h 153"/>
                <a:gd name="T18" fmla="*/ 17 w 116"/>
                <a:gd name="T19" fmla="*/ 153 h 153"/>
                <a:gd name="T20" fmla="*/ 68 w 116"/>
                <a:gd name="T21" fmla="*/ 153 h 153"/>
                <a:gd name="T22" fmla="*/ 67 w 116"/>
                <a:gd name="T23" fmla="*/ 152 h 153"/>
                <a:gd name="T24" fmla="*/ 63 w 116"/>
                <a:gd name="T25" fmla="*/ 144 h 153"/>
                <a:gd name="T26" fmla="*/ 63 w 116"/>
                <a:gd name="T27" fmla="*/ 144 h 153"/>
                <a:gd name="T28" fmla="*/ 17 w 116"/>
                <a:gd name="T29" fmla="*/ 144 h 153"/>
                <a:gd name="T30" fmla="*/ 10 w 116"/>
                <a:gd name="T31" fmla="*/ 136 h 153"/>
                <a:gd name="T32" fmla="*/ 10 w 116"/>
                <a:gd name="T33" fmla="*/ 17 h 153"/>
                <a:gd name="T34" fmla="*/ 17 w 116"/>
                <a:gd name="T35" fmla="*/ 9 h 153"/>
                <a:gd name="T36" fmla="*/ 99 w 116"/>
                <a:gd name="T3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53">
                  <a:moveTo>
                    <a:pt x="99" y="9"/>
                  </a:moveTo>
                  <a:cubicBezTo>
                    <a:pt x="103" y="9"/>
                    <a:pt x="106" y="13"/>
                    <a:pt x="106" y="1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7"/>
                    <a:pt x="108" y="0"/>
                    <a:pt x="9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8" y="153"/>
                    <a:pt x="17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5" y="150"/>
                    <a:pt x="64" y="147"/>
                    <a:pt x="63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3" y="144"/>
                    <a:pt x="10" y="140"/>
                    <a:pt x="10" y="13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lnTo>
                    <a:pt x="9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9" name="Oval 98">
              <a:extLst>
                <a:ext uri="{FF2B5EF4-FFF2-40B4-BE49-F238E27FC236}">
                  <a16:creationId xmlns:a16="http://schemas.microsoft.com/office/drawing/2014/main" id="{A4B792FB-71CE-1145-960B-B90FBEB0B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" y="2059"/>
              <a:ext cx="13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0" name="Oval 99">
              <a:extLst>
                <a:ext uri="{FF2B5EF4-FFF2-40B4-BE49-F238E27FC236}">
                  <a16:creationId xmlns:a16="http://schemas.microsoft.com/office/drawing/2014/main" id="{5EF5F9D8-CCE3-2343-807F-0CF85E03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1882"/>
              <a:ext cx="9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1" name="Oval 100">
              <a:extLst>
                <a:ext uri="{FF2B5EF4-FFF2-40B4-BE49-F238E27FC236}">
                  <a16:creationId xmlns:a16="http://schemas.microsoft.com/office/drawing/2014/main" id="{3D380F82-1897-C145-8D61-C6B842E5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" y="2053"/>
              <a:ext cx="18" cy="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12" name="Group 4">
            <a:extLst>
              <a:ext uri="{FF2B5EF4-FFF2-40B4-BE49-F238E27FC236}">
                <a16:creationId xmlns:a16="http://schemas.microsoft.com/office/drawing/2014/main" id="{84C17A15-152C-A348-853A-B692B4282D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7270" y="5532782"/>
            <a:ext cx="484650" cy="403874"/>
            <a:chOff x="348" y="472"/>
            <a:chExt cx="426" cy="355"/>
          </a:xfrm>
          <a:solidFill>
            <a:schemeClr val="accent1"/>
          </a:solidFill>
        </p:grpSpPr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719C8B8C-D094-D74C-AF4C-E723A3C1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543"/>
              <a:ext cx="373" cy="18"/>
            </a:xfrm>
            <a:custGeom>
              <a:avLst/>
              <a:gdLst>
                <a:gd name="T0" fmla="*/ 246 w 252"/>
                <a:gd name="T1" fmla="*/ 12 h 12"/>
                <a:gd name="T2" fmla="*/ 6 w 252"/>
                <a:gd name="T3" fmla="*/ 12 h 12"/>
                <a:gd name="T4" fmla="*/ 0 w 252"/>
                <a:gd name="T5" fmla="*/ 6 h 12"/>
                <a:gd name="T6" fmla="*/ 6 w 252"/>
                <a:gd name="T7" fmla="*/ 0 h 12"/>
                <a:gd name="T8" fmla="*/ 246 w 252"/>
                <a:gd name="T9" fmla="*/ 0 h 12"/>
                <a:gd name="T10" fmla="*/ 252 w 252"/>
                <a:gd name="T11" fmla="*/ 6 h 12"/>
                <a:gd name="T12" fmla="*/ 246 w 25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12">
                  <a:moveTo>
                    <a:pt x="24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50" y="0"/>
                    <a:pt x="252" y="3"/>
                    <a:pt x="252" y="6"/>
                  </a:cubicBezTo>
                  <a:cubicBezTo>
                    <a:pt x="252" y="9"/>
                    <a:pt x="250" y="12"/>
                    <a:pt x="2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4" name="Oval 6">
              <a:extLst>
                <a:ext uri="{FF2B5EF4-FFF2-40B4-BE49-F238E27FC236}">
                  <a16:creationId xmlns:a16="http://schemas.microsoft.com/office/drawing/2014/main" id="{0E3079FA-EBC0-1C4F-BF6F-4EF1A488E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5" name="Oval 7">
              <a:extLst>
                <a:ext uri="{FF2B5EF4-FFF2-40B4-BE49-F238E27FC236}">
                  <a16:creationId xmlns:a16="http://schemas.microsoft.com/office/drawing/2014/main" id="{1020AE0A-3CB9-274A-B949-2F4B93C8F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" y="507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6" name="Oval 8">
              <a:extLst>
                <a:ext uri="{FF2B5EF4-FFF2-40B4-BE49-F238E27FC236}">
                  <a16:creationId xmlns:a16="http://schemas.microsoft.com/office/drawing/2014/main" id="{98F34F8F-ABB7-4848-A76F-9F6C562D9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AA090CA5-2F52-AF46-BB3E-337567489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472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30 h 192"/>
                <a:gd name="T8" fmla="*/ 30 w 252"/>
                <a:gd name="T9" fmla="*/ 0 h 192"/>
                <a:gd name="T10" fmla="*/ 222 w 252"/>
                <a:gd name="T11" fmla="*/ 0 h 192"/>
                <a:gd name="T12" fmla="*/ 252 w 252"/>
                <a:gd name="T13" fmla="*/ 30 h 192"/>
                <a:gd name="T14" fmla="*/ 252 w 252"/>
                <a:gd name="T15" fmla="*/ 162 h 192"/>
                <a:gd name="T16" fmla="*/ 222 w 252"/>
                <a:gd name="T17" fmla="*/ 192 h 192"/>
                <a:gd name="T18" fmla="*/ 30 w 252"/>
                <a:gd name="T19" fmla="*/ 12 h 192"/>
                <a:gd name="T20" fmla="*/ 12 w 252"/>
                <a:gd name="T21" fmla="*/ 30 h 192"/>
                <a:gd name="T22" fmla="*/ 12 w 252"/>
                <a:gd name="T23" fmla="*/ 162 h 192"/>
                <a:gd name="T24" fmla="*/ 30 w 252"/>
                <a:gd name="T25" fmla="*/ 180 h 192"/>
                <a:gd name="T26" fmla="*/ 222 w 252"/>
                <a:gd name="T27" fmla="*/ 180 h 192"/>
                <a:gd name="T28" fmla="*/ 240 w 252"/>
                <a:gd name="T29" fmla="*/ 162 h 192"/>
                <a:gd name="T30" fmla="*/ 240 w 252"/>
                <a:gd name="T31" fmla="*/ 30 h 192"/>
                <a:gd name="T32" fmla="*/ 222 w 252"/>
                <a:gd name="T33" fmla="*/ 12 h 192"/>
                <a:gd name="T34" fmla="*/ 30 w 252"/>
                <a:gd name="T35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8894367A-92E9-164E-BC86-5B276995A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614"/>
              <a:ext cx="71" cy="18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C879DF6-8A8C-D14C-9B9C-E0EB824DC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" y="543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138 h 192"/>
                <a:gd name="T8" fmla="*/ 6 w 252"/>
                <a:gd name="T9" fmla="*/ 132 h 192"/>
                <a:gd name="T10" fmla="*/ 12 w 252"/>
                <a:gd name="T11" fmla="*/ 138 h 192"/>
                <a:gd name="T12" fmla="*/ 12 w 252"/>
                <a:gd name="T13" fmla="*/ 162 h 192"/>
                <a:gd name="T14" fmla="*/ 30 w 252"/>
                <a:gd name="T15" fmla="*/ 180 h 192"/>
                <a:gd name="T16" fmla="*/ 222 w 252"/>
                <a:gd name="T17" fmla="*/ 180 h 192"/>
                <a:gd name="T18" fmla="*/ 240 w 252"/>
                <a:gd name="T19" fmla="*/ 162 h 192"/>
                <a:gd name="T20" fmla="*/ 240 w 252"/>
                <a:gd name="T21" fmla="*/ 30 h 192"/>
                <a:gd name="T22" fmla="*/ 222 w 252"/>
                <a:gd name="T23" fmla="*/ 12 h 192"/>
                <a:gd name="T24" fmla="*/ 210 w 252"/>
                <a:gd name="T25" fmla="*/ 12 h 192"/>
                <a:gd name="T26" fmla="*/ 204 w 252"/>
                <a:gd name="T27" fmla="*/ 6 h 192"/>
                <a:gd name="T28" fmla="*/ 210 w 252"/>
                <a:gd name="T29" fmla="*/ 0 h 192"/>
                <a:gd name="T30" fmla="*/ 222 w 252"/>
                <a:gd name="T31" fmla="*/ 0 h 192"/>
                <a:gd name="T32" fmla="*/ 252 w 252"/>
                <a:gd name="T33" fmla="*/ 30 h 192"/>
                <a:gd name="T34" fmla="*/ 252 w 252"/>
                <a:gd name="T35" fmla="*/ 162 h 192"/>
                <a:gd name="T36" fmla="*/ 222 w 2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5"/>
                    <a:pt x="3" y="132"/>
                    <a:pt x="6" y="132"/>
                  </a:cubicBezTo>
                  <a:cubicBezTo>
                    <a:pt x="10" y="132"/>
                    <a:pt x="12" y="135"/>
                    <a:pt x="12" y="138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cubicBezTo>
                    <a:pt x="210" y="12"/>
                    <a:pt x="210" y="12"/>
                    <a:pt x="210" y="12"/>
                  </a:cubicBezTo>
                  <a:cubicBezTo>
                    <a:pt x="207" y="12"/>
                    <a:pt x="204" y="9"/>
                    <a:pt x="204" y="6"/>
                  </a:cubicBezTo>
                  <a:cubicBezTo>
                    <a:pt x="204" y="3"/>
                    <a:pt x="207" y="0"/>
                    <a:pt x="21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320" name="Freeform 132">
            <a:extLst>
              <a:ext uri="{FF2B5EF4-FFF2-40B4-BE49-F238E27FC236}">
                <a16:creationId xmlns:a16="http://schemas.microsoft.com/office/drawing/2014/main" id="{45BDCAD5-FFA8-D94A-91ED-271D762E1E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9731" y="5515535"/>
            <a:ext cx="494523" cy="438368"/>
          </a:xfrm>
          <a:custGeom>
            <a:avLst/>
            <a:gdLst>
              <a:gd name="T0" fmla="*/ 9 w 133"/>
              <a:gd name="T1" fmla="*/ 0 h 116"/>
              <a:gd name="T2" fmla="*/ 0 w 133"/>
              <a:gd name="T3" fmla="*/ 91 h 116"/>
              <a:gd name="T4" fmla="*/ 56 w 133"/>
              <a:gd name="T5" fmla="*/ 99 h 116"/>
              <a:gd name="T6" fmla="*/ 39 w 133"/>
              <a:gd name="T7" fmla="*/ 110 h 116"/>
              <a:gd name="T8" fmla="*/ 39 w 133"/>
              <a:gd name="T9" fmla="*/ 116 h 116"/>
              <a:gd name="T10" fmla="*/ 97 w 133"/>
              <a:gd name="T11" fmla="*/ 113 h 116"/>
              <a:gd name="T12" fmla="*/ 78 w 133"/>
              <a:gd name="T13" fmla="*/ 110 h 116"/>
              <a:gd name="T14" fmla="*/ 124 w 133"/>
              <a:gd name="T15" fmla="*/ 99 h 116"/>
              <a:gd name="T16" fmla="*/ 133 w 133"/>
              <a:gd name="T17" fmla="*/ 8 h 116"/>
              <a:gd name="T18" fmla="*/ 72 w 133"/>
              <a:gd name="T19" fmla="*/ 110 h 116"/>
              <a:gd name="T20" fmla="*/ 61 w 133"/>
              <a:gd name="T21" fmla="*/ 99 h 116"/>
              <a:gd name="T22" fmla="*/ 72 w 133"/>
              <a:gd name="T23" fmla="*/ 110 h 116"/>
              <a:gd name="T24" fmla="*/ 124 w 133"/>
              <a:gd name="T25" fmla="*/ 94 h 116"/>
              <a:gd name="T26" fmla="*/ 6 w 133"/>
              <a:gd name="T27" fmla="*/ 91 h 116"/>
              <a:gd name="T28" fmla="*/ 9 w 133"/>
              <a:gd name="T29" fmla="*/ 5 h 116"/>
              <a:gd name="T30" fmla="*/ 127 w 133"/>
              <a:gd name="T31" fmla="*/ 8 h 116"/>
              <a:gd name="T32" fmla="*/ 109 w 133"/>
              <a:gd name="T33" fmla="*/ 36 h 116"/>
              <a:gd name="T34" fmla="*/ 68 w 133"/>
              <a:gd name="T35" fmla="*/ 19 h 116"/>
              <a:gd name="T36" fmla="*/ 30 w 133"/>
              <a:gd name="T37" fmla="*/ 36 h 116"/>
              <a:gd name="T38" fmla="*/ 30 w 133"/>
              <a:gd name="T39" fmla="*/ 36 h 116"/>
              <a:gd name="T40" fmla="*/ 28 w 133"/>
              <a:gd name="T41" fmla="*/ 37 h 116"/>
              <a:gd name="T42" fmla="*/ 28 w 133"/>
              <a:gd name="T43" fmla="*/ 57 h 116"/>
              <a:gd name="T44" fmla="*/ 23 w 133"/>
              <a:gd name="T45" fmla="*/ 76 h 116"/>
              <a:gd name="T46" fmla="*/ 36 w 133"/>
              <a:gd name="T47" fmla="*/ 77 h 116"/>
              <a:gd name="T48" fmla="*/ 39 w 133"/>
              <a:gd name="T49" fmla="*/ 73 h 116"/>
              <a:gd name="T50" fmla="*/ 34 w 133"/>
              <a:gd name="T51" fmla="*/ 43 h 116"/>
              <a:gd name="T52" fmla="*/ 45 w 133"/>
              <a:gd name="T53" fmla="*/ 66 h 116"/>
              <a:gd name="T54" fmla="*/ 68 w 133"/>
              <a:gd name="T55" fmla="*/ 79 h 116"/>
              <a:gd name="T56" fmla="*/ 71 w 133"/>
              <a:gd name="T57" fmla="*/ 79 h 116"/>
              <a:gd name="T58" fmla="*/ 94 w 133"/>
              <a:gd name="T59" fmla="*/ 66 h 116"/>
              <a:gd name="T60" fmla="*/ 109 w 133"/>
              <a:gd name="T61" fmla="*/ 41 h 116"/>
              <a:gd name="T62" fmla="*/ 109 w 133"/>
              <a:gd name="T63" fmla="*/ 36 h 116"/>
              <a:gd name="T64" fmla="*/ 31 w 133"/>
              <a:gd name="T65" fmla="*/ 66 h 116"/>
              <a:gd name="T66" fmla="*/ 29 w 133"/>
              <a:gd name="T67" fmla="*/ 71 h 116"/>
              <a:gd name="T68" fmla="*/ 69 w 133"/>
              <a:gd name="T69" fmla="*/ 74 h 116"/>
              <a:gd name="T70" fmla="*/ 50 w 133"/>
              <a:gd name="T71" fmla="*/ 50 h 116"/>
              <a:gd name="T72" fmla="*/ 69 w 133"/>
              <a:gd name="T73" fmla="*/ 58 h 116"/>
              <a:gd name="T74" fmla="*/ 89 w 133"/>
              <a:gd name="T75" fmla="*/ 50 h 116"/>
              <a:gd name="T76" fmla="*/ 69 w 133"/>
              <a:gd name="T77" fmla="*/ 52 h 116"/>
              <a:gd name="T78" fmla="*/ 69 w 133"/>
              <a:gd name="T79" fmla="*/ 25 h 116"/>
              <a:gd name="T80" fmla="*/ 69 w 133"/>
              <a:gd name="T81" fmla="*/ 5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3" h="116">
                <a:moveTo>
                  <a:pt x="12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4" y="99"/>
                  <a:pt x="9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7" y="110"/>
                  <a:pt x="36" y="111"/>
                  <a:pt x="36" y="113"/>
                </a:cubicBezTo>
                <a:cubicBezTo>
                  <a:pt x="36" y="114"/>
                  <a:pt x="37" y="116"/>
                  <a:pt x="39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6" y="116"/>
                  <a:pt x="97" y="114"/>
                  <a:pt x="97" y="113"/>
                </a:cubicBezTo>
                <a:cubicBezTo>
                  <a:pt x="97" y="111"/>
                  <a:pt x="96" y="110"/>
                  <a:pt x="94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99"/>
                  <a:pt x="78" y="99"/>
                  <a:pt x="78" y="99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29" y="99"/>
                  <a:pt x="133" y="95"/>
                  <a:pt x="133" y="91"/>
                </a:cubicBezTo>
                <a:cubicBezTo>
                  <a:pt x="133" y="8"/>
                  <a:pt x="133" y="8"/>
                  <a:pt x="133" y="8"/>
                </a:cubicBezTo>
                <a:cubicBezTo>
                  <a:pt x="133" y="4"/>
                  <a:pt x="129" y="0"/>
                  <a:pt x="124" y="0"/>
                </a:cubicBezTo>
                <a:close/>
                <a:moveTo>
                  <a:pt x="72" y="110"/>
                </a:moveTo>
                <a:cubicBezTo>
                  <a:pt x="61" y="110"/>
                  <a:pt x="61" y="110"/>
                  <a:pt x="61" y="110"/>
                </a:cubicBezTo>
                <a:cubicBezTo>
                  <a:pt x="61" y="99"/>
                  <a:pt x="61" y="99"/>
                  <a:pt x="61" y="99"/>
                </a:cubicBezTo>
                <a:cubicBezTo>
                  <a:pt x="72" y="99"/>
                  <a:pt x="72" y="99"/>
                  <a:pt x="72" y="99"/>
                </a:cubicBezTo>
                <a:lnTo>
                  <a:pt x="72" y="110"/>
                </a:lnTo>
                <a:close/>
                <a:moveTo>
                  <a:pt x="127" y="91"/>
                </a:moveTo>
                <a:cubicBezTo>
                  <a:pt x="127" y="92"/>
                  <a:pt x="126" y="94"/>
                  <a:pt x="124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6" y="92"/>
                  <a:pt x="6" y="91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5"/>
                  <a:pt x="9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6" y="5"/>
                  <a:pt x="127" y="7"/>
                  <a:pt x="127" y="8"/>
                </a:cubicBezTo>
                <a:lnTo>
                  <a:pt x="127" y="91"/>
                </a:lnTo>
                <a:close/>
                <a:moveTo>
                  <a:pt x="109" y="36"/>
                </a:moveTo>
                <a:cubicBezTo>
                  <a:pt x="70" y="19"/>
                  <a:pt x="70" y="19"/>
                  <a:pt x="70" y="19"/>
                </a:cubicBezTo>
                <a:cubicBezTo>
                  <a:pt x="70" y="19"/>
                  <a:pt x="69" y="19"/>
                  <a:pt x="68" y="19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7"/>
                </a:cubicBezTo>
                <a:cubicBezTo>
                  <a:pt x="29" y="37"/>
                  <a:pt x="28" y="37"/>
                  <a:pt x="28" y="37"/>
                </a:cubicBezTo>
                <a:cubicBezTo>
                  <a:pt x="28" y="37"/>
                  <a:pt x="28" y="38"/>
                  <a:pt x="28" y="38"/>
                </a:cubicBezTo>
                <a:cubicBezTo>
                  <a:pt x="28" y="57"/>
                  <a:pt x="28" y="57"/>
                  <a:pt x="28" y="57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74"/>
                  <a:pt x="22" y="75"/>
                  <a:pt x="23" y="76"/>
                </a:cubicBezTo>
                <a:cubicBezTo>
                  <a:pt x="24" y="77"/>
                  <a:pt x="24" y="77"/>
                  <a:pt x="25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9" y="73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3"/>
                  <a:pt x="34" y="43"/>
                  <a:pt x="34" y="43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6"/>
                  <a:pt x="45" y="66"/>
                  <a:pt x="45" y="66"/>
                </a:cubicBezTo>
                <a:cubicBezTo>
                  <a:pt x="45" y="67"/>
                  <a:pt x="45" y="68"/>
                  <a:pt x="46" y="68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80"/>
                  <a:pt x="69" y="80"/>
                  <a:pt x="69" y="80"/>
                </a:cubicBezTo>
                <a:cubicBezTo>
                  <a:pt x="70" y="80"/>
                  <a:pt x="70" y="80"/>
                  <a:pt x="71" y="79"/>
                </a:cubicBezTo>
                <a:cubicBezTo>
                  <a:pt x="93" y="68"/>
                  <a:pt x="93" y="68"/>
                  <a:pt x="93" y="68"/>
                </a:cubicBezTo>
                <a:cubicBezTo>
                  <a:pt x="94" y="68"/>
                  <a:pt x="94" y="67"/>
                  <a:pt x="94" y="66"/>
                </a:cubicBezTo>
                <a:cubicBezTo>
                  <a:pt x="94" y="47"/>
                  <a:pt x="94" y="47"/>
                  <a:pt x="94" y="47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10" y="41"/>
                  <a:pt x="111" y="40"/>
                  <a:pt x="111" y="38"/>
                </a:cubicBezTo>
                <a:cubicBezTo>
                  <a:pt x="111" y="37"/>
                  <a:pt x="110" y="36"/>
                  <a:pt x="109" y="36"/>
                </a:cubicBezTo>
                <a:close/>
                <a:moveTo>
                  <a:pt x="29" y="71"/>
                </a:moveTo>
                <a:cubicBezTo>
                  <a:pt x="31" y="66"/>
                  <a:pt x="31" y="66"/>
                  <a:pt x="31" y="66"/>
                </a:cubicBezTo>
                <a:cubicBezTo>
                  <a:pt x="32" y="71"/>
                  <a:pt x="32" y="71"/>
                  <a:pt x="32" y="71"/>
                </a:cubicBezTo>
                <a:lnTo>
                  <a:pt x="29" y="71"/>
                </a:lnTo>
                <a:close/>
                <a:moveTo>
                  <a:pt x="89" y="64"/>
                </a:moveTo>
                <a:cubicBezTo>
                  <a:pt x="69" y="74"/>
                  <a:pt x="69" y="74"/>
                  <a:pt x="69" y="7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50"/>
                  <a:pt x="50" y="50"/>
                  <a:pt x="50" y="50"/>
                </a:cubicBezTo>
                <a:cubicBezTo>
                  <a:pt x="68" y="57"/>
                  <a:pt x="68" y="57"/>
                  <a:pt x="68" y="57"/>
                </a:cubicBezTo>
                <a:cubicBezTo>
                  <a:pt x="69" y="58"/>
                  <a:pt x="69" y="58"/>
                  <a:pt x="69" y="58"/>
                </a:cubicBezTo>
                <a:cubicBezTo>
                  <a:pt x="70" y="58"/>
                  <a:pt x="70" y="58"/>
                  <a:pt x="70" y="57"/>
                </a:cubicBezTo>
                <a:cubicBezTo>
                  <a:pt x="89" y="50"/>
                  <a:pt x="89" y="50"/>
                  <a:pt x="89" y="50"/>
                </a:cubicBezTo>
                <a:lnTo>
                  <a:pt x="89" y="64"/>
                </a:lnTo>
                <a:close/>
                <a:moveTo>
                  <a:pt x="69" y="52"/>
                </a:moveTo>
                <a:cubicBezTo>
                  <a:pt x="38" y="38"/>
                  <a:pt x="38" y="38"/>
                  <a:pt x="38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101" y="38"/>
                  <a:pt x="101" y="38"/>
                  <a:pt x="101" y="38"/>
                </a:cubicBezTo>
                <a:lnTo>
                  <a:pt x="69" y="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lt"/>
            </a:endParaRPr>
          </a:p>
        </p:txBody>
      </p:sp>
      <p:grpSp>
        <p:nvGrpSpPr>
          <p:cNvPr id="325" name="Group 104">
            <a:extLst>
              <a:ext uri="{FF2B5EF4-FFF2-40B4-BE49-F238E27FC236}">
                <a16:creationId xmlns:a16="http://schemas.microsoft.com/office/drawing/2014/main" id="{C933286F-FB2B-2B48-B689-90FB1B740D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07268" y="5477733"/>
            <a:ext cx="341846" cy="513972"/>
            <a:chOff x="1443" y="2997"/>
            <a:chExt cx="284" cy="427"/>
          </a:xfrm>
          <a:solidFill>
            <a:schemeClr val="accent1"/>
          </a:solidFill>
        </p:grpSpPr>
        <p:sp>
          <p:nvSpPr>
            <p:cNvPr id="326" name="Freeform 105">
              <a:extLst>
                <a:ext uri="{FF2B5EF4-FFF2-40B4-BE49-F238E27FC236}">
                  <a16:creationId xmlns:a16="http://schemas.microsoft.com/office/drawing/2014/main" id="{EBD25FD2-6E1F-C448-BE38-E904E3A2F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3104"/>
              <a:ext cx="261" cy="320"/>
            </a:xfrm>
            <a:custGeom>
              <a:avLst/>
              <a:gdLst>
                <a:gd name="T0" fmla="*/ 155 w 176"/>
                <a:gd name="T1" fmla="*/ 216 h 216"/>
                <a:gd name="T2" fmla="*/ 59 w 176"/>
                <a:gd name="T3" fmla="*/ 216 h 216"/>
                <a:gd name="T4" fmla="*/ 54 w 176"/>
                <a:gd name="T5" fmla="*/ 213 h 216"/>
                <a:gd name="T6" fmla="*/ 6 w 176"/>
                <a:gd name="T7" fmla="*/ 141 h 216"/>
                <a:gd name="T8" fmla="*/ 4 w 176"/>
                <a:gd name="T9" fmla="*/ 116 h 216"/>
                <a:gd name="T10" fmla="*/ 17 w 176"/>
                <a:gd name="T11" fmla="*/ 108 h 216"/>
                <a:gd name="T12" fmla="*/ 59 w 176"/>
                <a:gd name="T13" fmla="*/ 137 h 216"/>
                <a:gd name="T14" fmla="*/ 59 w 176"/>
                <a:gd name="T15" fmla="*/ 24 h 216"/>
                <a:gd name="T16" fmla="*/ 83 w 176"/>
                <a:gd name="T17" fmla="*/ 0 h 216"/>
                <a:gd name="T18" fmla="*/ 107 w 176"/>
                <a:gd name="T19" fmla="*/ 24 h 216"/>
                <a:gd name="T20" fmla="*/ 107 w 176"/>
                <a:gd name="T21" fmla="*/ 92 h 216"/>
                <a:gd name="T22" fmla="*/ 156 w 176"/>
                <a:gd name="T23" fmla="*/ 108 h 216"/>
                <a:gd name="T24" fmla="*/ 173 w 176"/>
                <a:gd name="T25" fmla="*/ 145 h 216"/>
                <a:gd name="T26" fmla="*/ 161 w 176"/>
                <a:gd name="T27" fmla="*/ 211 h 216"/>
                <a:gd name="T28" fmla="*/ 155 w 176"/>
                <a:gd name="T29" fmla="*/ 216 h 216"/>
                <a:gd name="T30" fmla="*/ 62 w 176"/>
                <a:gd name="T31" fmla="*/ 204 h 216"/>
                <a:gd name="T32" fmla="*/ 150 w 176"/>
                <a:gd name="T33" fmla="*/ 204 h 216"/>
                <a:gd name="T34" fmla="*/ 161 w 176"/>
                <a:gd name="T35" fmla="*/ 143 h 216"/>
                <a:gd name="T36" fmla="*/ 152 w 176"/>
                <a:gd name="T37" fmla="*/ 120 h 216"/>
                <a:gd name="T38" fmla="*/ 99 w 176"/>
                <a:gd name="T39" fmla="*/ 102 h 216"/>
                <a:gd name="T40" fmla="*/ 95 w 176"/>
                <a:gd name="T41" fmla="*/ 96 h 216"/>
                <a:gd name="T42" fmla="*/ 95 w 176"/>
                <a:gd name="T43" fmla="*/ 24 h 216"/>
                <a:gd name="T44" fmla="*/ 83 w 176"/>
                <a:gd name="T45" fmla="*/ 12 h 216"/>
                <a:gd name="T46" fmla="*/ 71 w 176"/>
                <a:gd name="T47" fmla="*/ 24 h 216"/>
                <a:gd name="T48" fmla="*/ 71 w 176"/>
                <a:gd name="T49" fmla="*/ 156 h 216"/>
                <a:gd name="T50" fmla="*/ 67 w 176"/>
                <a:gd name="T51" fmla="*/ 162 h 216"/>
                <a:gd name="T52" fmla="*/ 60 w 176"/>
                <a:gd name="T53" fmla="*/ 159 h 216"/>
                <a:gd name="T54" fmla="*/ 17 w 176"/>
                <a:gd name="T55" fmla="*/ 120 h 216"/>
                <a:gd name="T56" fmla="*/ 14 w 176"/>
                <a:gd name="T57" fmla="*/ 121 h 216"/>
                <a:gd name="T58" fmla="*/ 16 w 176"/>
                <a:gd name="T59" fmla="*/ 135 h 216"/>
                <a:gd name="T60" fmla="*/ 62 w 176"/>
                <a:gd name="T61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6" h="216">
                  <a:moveTo>
                    <a:pt x="155" y="216"/>
                  </a:moveTo>
                  <a:cubicBezTo>
                    <a:pt x="59" y="216"/>
                    <a:pt x="59" y="216"/>
                    <a:pt x="59" y="216"/>
                  </a:cubicBezTo>
                  <a:cubicBezTo>
                    <a:pt x="57" y="216"/>
                    <a:pt x="55" y="215"/>
                    <a:pt x="54" y="213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2" y="135"/>
                    <a:pt x="0" y="124"/>
                    <a:pt x="4" y="116"/>
                  </a:cubicBezTo>
                  <a:cubicBezTo>
                    <a:pt x="6" y="111"/>
                    <a:pt x="11" y="108"/>
                    <a:pt x="17" y="108"/>
                  </a:cubicBezTo>
                  <a:cubicBezTo>
                    <a:pt x="30" y="108"/>
                    <a:pt x="42" y="113"/>
                    <a:pt x="59" y="137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11"/>
                    <a:pt x="70" y="0"/>
                    <a:pt x="83" y="0"/>
                  </a:cubicBezTo>
                  <a:cubicBezTo>
                    <a:pt x="96" y="0"/>
                    <a:pt x="107" y="11"/>
                    <a:pt x="107" y="24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72" y="113"/>
                    <a:pt x="176" y="131"/>
                    <a:pt x="173" y="145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1" y="214"/>
                    <a:pt x="158" y="216"/>
                    <a:pt x="155" y="216"/>
                  </a:cubicBezTo>
                  <a:close/>
                  <a:moveTo>
                    <a:pt x="62" y="204"/>
                  </a:moveTo>
                  <a:cubicBezTo>
                    <a:pt x="150" y="204"/>
                    <a:pt x="150" y="204"/>
                    <a:pt x="150" y="204"/>
                  </a:cubicBezTo>
                  <a:cubicBezTo>
                    <a:pt x="161" y="143"/>
                    <a:pt x="161" y="143"/>
                    <a:pt x="161" y="143"/>
                  </a:cubicBezTo>
                  <a:cubicBezTo>
                    <a:pt x="163" y="134"/>
                    <a:pt x="161" y="123"/>
                    <a:pt x="152" y="120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7" y="101"/>
                    <a:pt x="95" y="99"/>
                    <a:pt x="95" y="96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17"/>
                    <a:pt x="90" y="12"/>
                    <a:pt x="83" y="12"/>
                  </a:cubicBezTo>
                  <a:cubicBezTo>
                    <a:pt x="77" y="12"/>
                    <a:pt x="71" y="18"/>
                    <a:pt x="71" y="2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9"/>
                    <a:pt x="69" y="161"/>
                    <a:pt x="67" y="162"/>
                  </a:cubicBezTo>
                  <a:cubicBezTo>
                    <a:pt x="64" y="163"/>
                    <a:pt x="62" y="162"/>
                    <a:pt x="60" y="159"/>
                  </a:cubicBezTo>
                  <a:cubicBezTo>
                    <a:pt x="37" y="123"/>
                    <a:pt x="26" y="120"/>
                    <a:pt x="17" y="120"/>
                  </a:cubicBezTo>
                  <a:cubicBezTo>
                    <a:pt x="15" y="120"/>
                    <a:pt x="15" y="121"/>
                    <a:pt x="14" y="121"/>
                  </a:cubicBezTo>
                  <a:cubicBezTo>
                    <a:pt x="13" y="124"/>
                    <a:pt x="14" y="131"/>
                    <a:pt x="16" y="135"/>
                  </a:cubicBezTo>
                  <a:lnTo>
                    <a:pt x="62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7" name="Freeform 106">
              <a:extLst>
                <a:ext uri="{FF2B5EF4-FFF2-40B4-BE49-F238E27FC236}">
                  <a16:creationId xmlns:a16="http://schemas.microsoft.com/office/drawing/2014/main" id="{BD9B7B3C-0689-BA4C-ABBF-BCE7E3B46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8" name="Freeform 107">
              <a:extLst>
                <a:ext uri="{FF2B5EF4-FFF2-40B4-BE49-F238E27FC236}">
                  <a16:creationId xmlns:a16="http://schemas.microsoft.com/office/drawing/2014/main" id="{C9272C8E-5CB2-4643-AEA6-BE716984C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3031"/>
              <a:ext cx="55" cy="55"/>
            </a:xfrm>
            <a:custGeom>
              <a:avLst/>
              <a:gdLst>
                <a:gd name="T0" fmla="*/ 6 w 37"/>
                <a:gd name="T1" fmla="*/ 37 h 37"/>
                <a:gd name="T2" fmla="*/ 2 w 37"/>
                <a:gd name="T3" fmla="*/ 35 h 37"/>
                <a:gd name="T4" fmla="*/ 2 w 37"/>
                <a:gd name="T5" fmla="*/ 27 h 37"/>
                <a:gd name="T6" fmla="*/ 26 w 37"/>
                <a:gd name="T7" fmla="*/ 3 h 37"/>
                <a:gd name="T8" fmla="*/ 34 w 37"/>
                <a:gd name="T9" fmla="*/ 3 h 37"/>
                <a:gd name="T10" fmla="*/ 34 w 37"/>
                <a:gd name="T11" fmla="*/ 11 h 37"/>
                <a:gd name="T12" fmla="*/ 10 w 37"/>
                <a:gd name="T13" fmla="*/ 35 h 37"/>
                <a:gd name="T14" fmla="*/ 6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6" y="37"/>
                  </a:moveTo>
                  <a:cubicBezTo>
                    <a:pt x="5" y="37"/>
                    <a:pt x="3" y="36"/>
                    <a:pt x="2" y="35"/>
                  </a:cubicBezTo>
                  <a:cubicBezTo>
                    <a:pt x="0" y="33"/>
                    <a:pt x="0" y="29"/>
                    <a:pt x="2" y="2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0"/>
                    <a:pt x="32" y="0"/>
                    <a:pt x="34" y="3"/>
                  </a:cubicBezTo>
                  <a:cubicBezTo>
                    <a:pt x="37" y="5"/>
                    <a:pt x="37" y="9"/>
                    <a:pt x="34" y="1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8" y="37"/>
                    <a:pt x="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9" name="Freeform 108">
              <a:extLst>
                <a:ext uri="{FF2B5EF4-FFF2-40B4-BE49-F238E27FC236}">
                  <a16:creationId xmlns:a16="http://schemas.microsoft.com/office/drawing/2014/main" id="{CA4C5504-30D4-1D40-B292-CD5DA723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" y="2997"/>
              <a:ext cx="18" cy="71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42 h 48"/>
                <a:gd name="T4" fmla="*/ 0 w 12"/>
                <a:gd name="T5" fmla="*/ 6 h 48"/>
                <a:gd name="T6" fmla="*/ 6 w 12"/>
                <a:gd name="T7" fmla="*/ 0 h 48"/>
                <a:gd name="T8" fmla="*/ 12 w 12"/>
                <a:gd name="T9" fmla="*/ 6 h 48"/>
                <a:gd name="T10" fmla="*/ 12 w 12"/>
                <a:gd name="T11" fmla="*/ 42 h 48"/>
                <a:gd name="T12" fmla="*/ 6 w 12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10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0" name="Freeform 109">
              <a:extLst>
                <a:ext uri="{FF2B5EF4-FFF2-40B4-BE49-F238E27FC236}">
                  <a16:creationId xmlns:a16="http://schemas.microsoft.com/office/drawing/2014/main" id="{7B5112E2-4CA4-294E-BC9B-DD315AEE8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" y="3031"/>
              <a:ext cx="55" cy="55"/>
            </a:xfrm>
            <a:custGeom>
              <a:avLst/>
              <a:gdLst>
                <a:gd name="T0" fmla="*/ 30 w 37"/>
                <a:gd name="T1" fmla="*/ 37 h 37"/>
                <a:gd name="T2" fmla="*/ 26 w 37"/>
                <a:gd name="T3" fmla="*/ 35 h 37"/>
                <a:gd name="T4" fmla="*/ 2 w 37"/>
                <a:gd name="T5" fmla="*/ 11 h 37"/>
                <a:gd name="T6" fmla="*/ 2 w 37"/>
                <a:gd name="T7" fmla="*/ 3 h 37"/>
                <a:gd name="T8" fmla="*/ 10 w 37"/>
                <a:gd name="T9" fmla="*/ 3 h 37"/>
                <a:gd name="T10" fmla="*/ 34 w 37"/>
                <a:gd name="T11" fmla="*/ 27 h 37"/>
                <a:gd name="T12" fmla="*/ 34 w 37"/>
                <a:gd name="T13" fmla="*/ 35 h 37"/>
                <a:gd name="T14" fmla="*/ 30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0" y="37"/>
                  </a:moveTo>
                  <a:cubicBezTo>
                    <a:pt x="29" y="37"/>
                    <a:pt x="27" y="36"/>
                    <a:pt x="26" y="3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9"/>
                    <a:pt x="37" y="33"/>
                    <a:pt x="34" y="35"/>
                  </a:cubicBezTo>
                  <a:cubicBezTo>
                    <a:pt x="33" y="36"/>
                    <a:pt x="32" y="37"/>
                    <a:pt x="3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1" name="Freeform 110">
              <a:extLst>
                <a:ext uri="{FF2B5EF4-FFF2-40B4-BE49-F238E27FC236}">
                  <a16:creationId xmlns:a16="http://schemas.microsoft.com/office/drawing/2014/main" id="{B8173CE6-5D1A-A846-84AC-EC2E79F05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32" name="Group 48">
            <a:extLst>
              <a:ext uri="{FF2B5EF4-FFF2-40B4-BE49-F238E27FC236}">
                <a16:creationId xmlns:a16="http://schemas.microsoft.com/office/drawing/2014/main" id="{845CA248-13D3-B844-9F40-7BA5E1132E6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1132" y="3109340"/>
            <a:ext cx="515826" cy="496764"/>
            <a:chOff x="6532" y="451"/>
            <a:chExt cx="433" cy="417"/>
          </a:xfrm>
          <a:solidFill>
            <a:schemeClr val="accent1"/>
          </a:solidFill>
        </p:grpSpPr>
        <p:sp>
          <p:nvSpPr>
            <p:cNvPr id="333" name="Freeform 49">
              <a:extLst>
                <a:ext uri="{FF2B5EF4-FFF2-40B4-BE49-F238E27FC236}">
                  <a16:creationId xmlns:a16="http://schemas.microsoft.com/office/drawing/2014/main" id="{17E6D66F-E2A5-7445-867C-00B311AB2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" y="621"/>
              <a:ext cx="128" cy="94"/>
            </a:xfrm>
            <a:custGeom>
              <a:avLst/>
              <a:gdLst>
                <a:gd name="T0" fmla="*/ 7 w 86"/>
                <a:gd name="T1" fmla="*/ 64 h 64"/>
                <a:gd name="T2" fmla="*/ 3 w 86"/>
                <a:gd name="T3" fmla="*/ 63 h 64"/>
                <a:gd name="T4" fmla="*/ 1 w 86"/>
                <a:gd name="T5" fmla="*/ 55 h 64"/>
                <a:gd name="T6" fmla="*/ 34 w 86"/>
                <a:gd name="T7" fmla="*/ 3 h 64"/>
                <a:gd name="T8" fmla="*/ 38 w 86"/>
                <a:gd name="T9" fmla="*/ 0 h 64"/>
                <a:gd name="T10" fmla="*/ 43 w 86"/>
                <a:gd name="T11" fmla="*/ 2 h 64"/>
                <a:gd name="T12" fmla="*/ 84 w 86"/>
                <a:gd name="T13" fmla="*/ 48 h 64"/>
                <a:gd name="T14" fmla="*/ 84 w 86"/>
                <a:gd name="T15" fmla="*/ 56 h 64"/>
                <a:gd name="T16" fmla="*/ 75 w 86"/>
                <a:gd name="T17" fmla="*/ 56 h 64"/>
                <a:gd name="T18" fmla="*/ 40 w 86"/>
                <a:gd name="T19" fmla="*/ 16 h 64"/>
                <a:gd name="T20" fmla="*/ 12 w 86"/>
                <a:gd name="T21" fmla="*/ 61 h 64"/>
                <a:gd name="T22" fmla="*/ 7 w 86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64">
                  <a:moveTo>
                    <a:pt x="7" y="64"/>
                  </a:moveTo>
                  <a:cubicBezTo>
                    <a:pt x="5" y="64"/>
                    <a:pt x="4" y="64"/>
                    <a:pt x="3" y="63"/>
                  </a:cubicBezTo>
                  <a:cubicBezTo>
                    <a:pt x="1" y="62"/>
                    <a:pt x="0" y="58"/>
                    <a:pt x="1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1"/>
                    <a:pt x="36" y="0"/>
                    <a:pt x="38" y="0"/>
                  </a:cubicBezTo>
                  <a:cubicBezTo>
                    <a:pt x="40" y="0"/>
                    <a:pt x="42" y="1"/>
                    <a:pt x="43" y="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50"/>
                    <a:pt x="86" y="54"/>
                    <a:pt x="84" y="56"/>
                  </a:cubicBezTo>
                  <a:cubicBezTo>
                    <a:pt x="81" y="58"/>
                    <a:pt x="78" y="58"/>
                    <a:pt x="75" y="5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3"/>
                    <a:pt x="9" y="64"/>
                    <a:pt x="7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4" name="Freeform 50">
              <a:extLst>
                <a:ext uri="{FF2B5EF4-FFF2-40B4-BE49-F238E27FC236}">
                  <a16:creationId xmlns:a16="http://schemas.microsoft.com/office/drawing/2014/main" id="{A947C942-EA82-4B48-9330-14A742F71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" y="621"/>
              <a:ext cx="157" cy="233"/>
            </a:xfrm>
            <a:custGeom>
              <a:avLst/>
              <a:gdLst>
                <a:gd name="T0" fmla="*/ 7 w 106"/>
                <a:gd name="T1" fmla="*/ 158 h 158"/>
                <a:gd name="T2" fmla="*/ 1 w 106"/>
                <a:gd name="T3" fmla="*/ 154 h 158"/>
                <a:gd name="T4" fmla="*/ 5 w 106"/>
                <a:gd name="T5" fmla="*/ 147 h 158"/>
                <a:gd name="T6" fmla="*/ 74 w 106"/>
                <a:gd name="T7" fmla="*/ 94 h 158"/>
                <a:gd name="T8" fmla="*/ 86 w 106"/>
                <a:gd name="T9" fmla="*/ 8 h 158"/>
                <a:gd name="T10" fmla="*/ 90 w 106"/>
                <a:gd name="T11" fmla="*/ 1 h 158"/>
                <a:gd name="T12" fmla="*/ 97 w 106"/>
                <a:gd name="T13" fmla="*/ 5 h 158"/>
                <a:gd name="T14" fmla="*/ 84 w 106"/>
                <a:gd name="T15" fmla="*/ 100 h 158"/>
                <a:gd name="T16" fmla="*/ 8 w 106"/>
                <a:gd name="T17" fmla="*/ 158 h 158"/>
                <a:gd name="T18" fmla="*/ 7 w 106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58">
                  <a:moveTo>
                    <a:pt x="7" y="158"/>
                  </a:moveTo>
                  <a:cubicBezTo>
                    <a:pt x="4" y="158"/>
                    <a:pt x="2" y="157"/>
                    <a:pt x="1" y="154"/>
                  </a:cubicBezTo>
                  <a:cubicBezTo>
                    <a:pt x="0" y="151"/>
                    <a:pt x="2" y="147"/>
                    <a:pt x="5" y="147"/>
                  </a:cubicBezTo>
                  <a:cubicBezTo>
                    <a:pt x="34" y="139"/>
                    <a:pt x="59" y="121"/>
                    <a:pt x="74" y="94"/>
                  </a:cubicBezTo>
                  <a:cubicBezTo>
                    <a:pt x="89" y="68"/>
                    <a:pt x="93" y="38"/>
                    <a:pt x="86" y="8"/>
                  </a:cubicBezTo>
                  <a:cubicBezTo>
                    <a:pt x="85" y="5"/>
                    <a:pt x="87" y="2"/>
                    <a:pt x="90" y="1"/>
                  </a:cubicBezTo>
                  <a:cubicBezTo>
                    <a:pt x="93" y="0"/>
                    <a:pt x="97" y="2"/>
                    <a:pt x="97" y="5"/>
                  </a:cubicBezTo>
                  <a:cubicBezTo>
                    <a:pt x="106" y="38"/>
                    <a:pt x="101" y="71"/>
                    <a:pt x="84" y="100"/>
                  </a:cubicBezTo>
                  <a:cubicBezTo>
                    <a:pt x="67" y="129"/>
                    <a:pt x="40" y="150"/>
                    <a:pt x="8" y="158"/>
                  </a:cubicBezTo>
                  <a:cubicBezTo>
                    <a:pt x="8" y="158"/>
                    <a:pt x="7" y="158"/>
                    <a:pt x="7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5" name="Freeform 51">
              <a:extLst>
                <a:ext uri="{FF2B5EF4-FFF2-40B4-BE49-F238E27FC236}">
                  <a16:creationId xmlns:a16="http://schemas.microsoft.com/office/drawing/2014/main" id="{F6FECDDB-A3E0-AB42-AE11-B42BD5D93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51"/>
              <a:ext cx="110" cy="112"/>
            </a:xfrm>
            <a:custGeom>
              <a:avLst/>
              <a:gdLst>
                <a:gd name="T0" fmla="*/ 68 w 74"/>
                <a:gd name="T1" fmla="*/ 76 h 76"/>
                <a:gd name="T2" fmla="*/ 67 w 74"/>
                <a:gd name="T3" fmla="*/ 76 h 76"/>
                <a:gd name="T4" fmla="*/ 6 w 74"/>
                <a:gd name="T5" fmla="*/ 70 h 76"/>
                <a:gd name="T6" fmla="*/ 1 w 74"/>
                <a:gd name="T7" fmla="*/ 67 h 76"/>
                <a:gd name="T8" fmla="*/ 1 w 74"/>
                <a:gd name="T9" fmla="*/ 61 h 76"/>
                <a:gd name="T10" fmla="*/ 24 w 74"/>
                <a:gd name="T11" fmla="*/ 5 h 76"/>
                <a:gd name="T12" fmla="*/ 32 w 74"/>
                <a:gd name="T13" fmla="*/ 1 h 76"/>
                <a:gd name="T14" fmla="*/ 35 w 74"/>
                <a:gd name="T15" fmla="*/ 9 h 76"/>
                <a:gd name="T16" fmla="*/ 15 w 74"/>
                <a:gd name="T17" fmla="*/ 58 h 76"/>
                <a:gd name="T18" fmla="*/ 68 w 74"/>
                <a:gd name="T19" fmla="*/ 64 h 76"/>
                <a:gd name="T20" fmla="*/ 74 w 74"/>
                <a:gd name="T21" fmla="*/ 70 h 76"/>
                <a:gd name="T22" fmla="*/ 68 w 74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76">
                  <a:moveTo>
                    <a:pt x="68" y="76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4" y="69"/>
                    <a:pt x="2" y="68"/>
                    <a:pt x="1" y="67"/>
                  </a:cubicBezTo>
                  <a:cubicBezTo>
                    <a:pt x="1" y="65"/>
                    <a:pt x="0" y="63"/>
                    <a:pt x="1" y="6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1"/>
                    <a:pt x="29" y="0"/>
                    <a:pt x="32" y="1"/>
                  </a:cubicBezTo>
                  <a:cubicBezTo>
                    <a:pt x="35" y="2"/>
                    <a:pt x="36" y="6"/>
                    <a:pt x="35" y="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1" y="64"/>
                    <a:pt x="74" y="67"/>
                    <a:pt x="74" y="70"/>
                  </a:cubicBezTo>
                  <a:cubicBezTo>
                    <a:pt x="73" y="73"/>
                    <a:pt x="71" y="76"/>
                    <a:pt x="6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6" name="Freeform 52">
              <a:extLst>
                <a:ext uri="{FF2B5EF4-FFF2-40B4-BE49-F238E27FC236}">
                  <a16:creationId xmlns:a16="http://schemas.microsoft.com/office/drawing/2014/main" id="{368296E1-91C7-0142-92A5-9FC30718B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91"/>
              <a:ext cx="269" cy="81"/>
            </a:xfrm>
            <a:custGeom>
              <a:avLst/>
              <a:gdLst>
                <a:gd name="T0" fmla="*/ 175 w 182"/>
                <a:gd name="T1" fmla="*/ 55 h 55"/>
                <a:gd name="T2" fmla="*/ 171 w 182"/>
                <a:gd name="T3" fmla="*/ 53 h 55"/>
                <a:gd name="T4" fmla="*/ 94 w 182"/>
                <a:gd name="T5" fmla="*/ 14 h 55"/>
                <a:gd name="T6" fmla="*/ 11 w 182"/>
                <a:gd name="T7" fmla="*/ 41 h 55"/>
                <a:gd name="T8" fmla="*/ 2 w 182"/>
                <a:gd name="T9" fmla="*/ 40 h 55"/>
                <a:gd name="T10" fmla="*/ 3 w 182"/>
                <a:gd name="T11" fmla="*/ 32 h 55"/>
                <a:gd name="T12" fmla="*/ 94 w 182"/>
                <a:gd name="T13" fmla="*/ 2 h 55"/>
                <a:gd name="T14" fmla="*/ 180 w 182"/>
                <a:gd name="T15" fmla="*/ 45 h 55"/>
                <a:gd name="T16" fmla="*/ 179 w 182"/>
                <a:gd name="T17" fmla="*/ 53 h 55"/>
                <a:gd name="T18" fmla="*/ 175 w 182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55">
                  <a:moveTo>
                    <a:pt x="175" y="55"/>
                  </a:moveTo>
                  <a:cubicBezTo>
                    <a:pt x="174" y="55"/>
                    <a:pt x="172" y="54"/>
                    <a:pt x="171" y="53"/>
                  </a:cubicBezTo>
                  <a:cubicBezTo>
                    <a:pt x="151" y="30"/>
                    <a:pt x="124" y="16"/>
                    <a:pt x="94" y="14"/>
                  </a:cubicBezTo>
                  <a:cubicBezTo>
                    <a:pt x="63" y="12"/>
                    <a:pt x="34" y="21"/>
                    <a:pt x="11" y="41"/>
                  </a:cubicBezTo>
                  <a:cubicBezTo>
                    <a:pt x="8" y="43"/>
                    <a:pt x="4" y="43"/>
                    <a:pt x="2" y="40"/>
                  </a:cubicBezTo>
                  <a:cubicBezTo>
                    <a:pt x="0" y="38"/>
                    <a:pt x="0" y="34"/>
                    <a:pt x="3" y="32"/>
                  </a:cubicBezTo>
                  <a:cubicBezTo>
                    <a:pt x="28" y="10"/>
                    <a:pt x="61" y="0"/>
                    <a:pt x="94" y="2"/>
                  </a:cubicBezTo>
                  <a:cubicBezTo>
                    <a:pt x="128" y="4"/>
                    <a:pt x="159" y="20"/>
                    <a:pt x="180" y="45"/>
                  </a:cubicBezTo>
                  <a:cubicBezTo>
                    <a:pt x="182" y="47"/>
                    <a:pt x="182" y="51"/>
                    <a:pt x="179" y="53"/>
                  </a:cubicBezTo>
                  <a:cubicBezTo>
                    <a:pt x="178" y="54"/>
                    <a:pt x="177" y="55"/>
                    <a:pt x="17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7" name="Freeform 53">
              <a:extLst>
                <a:ext uri="{FF2B5EF4-FFF2-40B4-BE49-F238E27FC236}">
                  <a16:creationId xmlns:a16="http://schemas.microsoft.com/office/drawing/2014/main" id="{58A5879A-4845-1A4E-AD7C-5245A7976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" y="754"/>
              <a:ext cx="108" cy="114"/>
            </a:xfrm>
            <a:custGeom>
              <a:avLst/>
              <a:gdLst>
                <a:gd name="T0" fmla="*/ 7 w 73"/>
                <a:gd name="T1" fmla="*/ 77 h 77"/>
                <a:gd name="T2" fmla="*/ 1 w 73"/>
                <a:gd name="T3" fmla="*/ 72 h 77"/>
                <a:gd name="T4" fmla="*/ 6 w 73"/>
                <a:gd name="T5" fmla="*/ 65 h 77"/>
                <a:gd name="T6" fmla="*/ 58 w 73"/>
                <a:gd name="T7" fmla="*/ 57 h 77"/>
                <a:gd name="T8" fmla="*/ 36 w 73"/>
                <a:gd name="T9" fmla="*/ 9 h 77"/>
                <a:gd name="T10" fmla="*/ 39 w 73"/>
                <a:gd name="T11" fmla="*/ 1 h 77"/>
                <a:gd name="T12" fmla="*/ 47 w 73"/>
                <a:gd name="T13" fmla="*/ 4 h 77"/>
                <a:gd name="T14" fmla="*/ 73 w 73"/>
                <a:gd name="T15" fmla="*/ 60 h 77"/>
                <a:gd name="T16" fmla="*/ 73 w 73"/>
                <a:gd name="T17" fmla="*/ 65 h 77"/>
                <a:gd name="T18" fmla="*/ 68 w 73"/>
                <a:gd name="T19" fmla="*/ 68 h 77"/>
                <a:gd name="T20" fmla="*/ 7 w 73"/>
                <a:gd name="T21" fmla="*/ 77 h 77"/>
                <a:gd name="T22" fmla="*/ 7 w 73"/>
                <a:gd name="T2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7">
                  <a:moveTo>
                    <a:pt x="7" y="77"/>
                  </a:moveTo>
                  <a:cubicBezTo>
                    <a:pt x="4" y="77"/>
                    <a:pt x="1" y="75"/>
                    <a:pt x="1" y="72"/>
                  </a:cubicBezTo>
                  <a:cubicBezTo>
                    <a:pt x="0" y="69"/>
                    <a:pt x="2" y="66"/>
                    <a:pt x="6" y="6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6" y="2"/>
                    <a:pt x="39" y="1"/>
                  </a:cubicBezTo>
                  <a:cubicBezTo>
                    <a:pt x="42" y="0"/>
                    <a:pt x="46" y="1"/>
                    <a:pt x="47" y="4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1"/>
                    <a:pt x="73" y="63"/>
                    <a:pt x="73" y="65"/>
                  </a:cubicBezTo>
                  <a:cubicBezTo>
                    <a:pt x="72" y="67"/>
                    <a:pt x="70" y="68"/>
                    <a:pt x="68" y="68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77"/>
                    <a:pt x="7" y="77"/>
                    <a:pt x="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8" name="Freeform 54">
              <a:extLst>
                <a:ext uri="{FF2B5EF4-FFF2-40B4-BE49-F238E27FC236}">
                  <a16:creationId xmlns:a16="http://schemas.microsoft.com/office/drawing/2014/main" id="{B1F284B8-040C-EA40-B415-8A9522FE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" y="612"/>
              <a:ext cx="144" cy="242"/>
            </a:xfrm>
            <a:custGeom>
              <a:avLst/>
              <a:gdLst>
                <a:gd name="T0" fmla="*/ 90 w 97"/>
                <a:gd name="T1" fmla="*/ 164 h 164"/>
                <a:gd name="T2" fmla="*/ 88 w 97"/>
                <a:gd name="T3" fmla="*/ 163 h 164"/>
                <a:gd name="T4" fmla="*/ 17 w 97"/>
                <a:gd name="T5" fmla="*/ 100 h 164"/>
                <a:gd name="T6" fmla="*/ 11 w 97"/>
                <a:gd name="T7" fmla="*/ 4 h 164"/>
                <a:gd name="T8" fmla="*/ 19 w 97"/>
                <a:gd name="T9" fmla="*/ 1 h 164"/>
                <a:gd name="T10" fmla="*/ 22 w 97"/>
                <a:gd name="T11" fmla="*/ 8 h 164"/>
                <a:gd name="T12" fmla="*/ 27 w 97"/>
                <a:gd name="T13" fmla="*/ 94 h 164"/>
                <a:gd name="T14" fmla="*/ 92 w 97"/>
                <a:gd name="T15" fmla="*/ 152 h 164"/>
                <a:gd name="T16" fmla="*/ 96 w 97"/>
                <a:gd name="T17" fmla="*/ 160 h 164"/>
                <a:gd name="T18" fmla="*/ 90 w 97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64">
                  <a:moveTo>
                    <a:pt x="90" y="164"/>
                  </a:moveTo>
                  <a:cubicBezTo>
                    <a:pt x="90" y="164"/>
                    <a:pt x="89" y="164"/>
                    <a:pt x="88" y="163"/>
                  </a:cubicBezTo>
                  <a:cubicBezTo>
                    <a:pt x="57" y="152"/>
                    <a:pt x="31" y="130"/>
                    <a:pt x="17" y="100"/>
                  </a:cubicBezTo>
                  <a:cubicBezTo>
                    <a:pt x="2" y="70"/>
                    <a:pt x="0" y="36"/>
                    <a:pt x="11" y="4"/>
                  </a:cubicBezTo>
                  <a:cubicBezTo>
                    <a:pt x="12" y="1"/>
                    <a:pt x="16" y="0"/>
                    <a:pt x="19" y="1"/>
                  </a:cubicBezTo>
                  <a:cubicBezTo>
                    <a:pt x="22" y="2"/>
                    <a:pt x="23" y="5"/>
                    <a:pt x="22" y="8"/>
                  </a:cubicBezTo>
                  <a:cubicBezTo>
                    <a:pt x="12" y="37"/>
                    <a:pt x="14" y="67"/>
                    <a:pt x="27" y="94"/>
                  </a:cubicBezTo>
                  <a:cubicBezTo>
                    <a:pt x="41" y="121"/>
                    <a:pt x="64" y="142"/>
                    <a:pt x="92" y="152"/>
                  </a:cubicBezTo>
                  <a:cubicBezTo>
                    <a:pt x="96" y="153"/>
                    <a:pt x="97" y="157"/>
                    <a:pt x="96" y="160"/>
                  </a:cubicBezTo>
                  <a:cubicBezTo>
                    <a:pt x="95" y="162"/>
                    <a:pt x="93" y="164"/>
                    <a:pt x="90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39" name="Group 81">
            <a:extLst>
              <a:ext uri="{FF2B5EF4-FFF2-40B4-BE49-F238E27FC236}">
                <a16:creationId xmlns:a16="http://schemas.microsoft.com/office/drawing/2014/main" id="{6F0CCB4D-675F-F14F-99D5-2DD46749B8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8612" y="5509828"/>
            <a:ext cx="450851" cy="449782"/>
            <a:chOff x="1370" y="1720"/>
            <a:chExt cx="426" cy="425"/>
          </a:xfrm>
          <a:solidFill>
            <a:schemeClr val="accent1"/>
          </a:solidFill>
        </p:grpSpPr>
        <p:sp>
          <p:nvSpPr>
            <p:cNvPr id="340" name="Freeform 82">
              <a:extLst>
                <a:ext uri="{FF2B5EF4-FFF2-40B4-BE49-F238E27FC236}">
                  <a16:creationId xmlns:a16="http://schemas.microsoft.com/office/drawing/2014/main" id="{AFD37094-822A-F447-8CE7-9F103F96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755"/>
              <a:ext cx="426" cy="390"/>
            </a:xfrm>
            <a:custGeom>
              <a:avLst/>
              <a:gdLst>
                <a:gd name="T0" fmla="*/ 282 w 288"/>
                <a:gd name="T1" fmla="*/ 264 h 264"/>
                <a:gd name="T2" fmla="*/ 6 w 288"/>
                <a:gd name="T3" fmla="*/ 264 h 264"/>
                <a:gd name="T4" fmla="*/ 0 w 288"/>
                <a:gd name="T5" fmla="*/ 258 h 264"/>
                <a:gd name="T6" fmla="*/ 0 w 288"/>
                <a:gd name="T7" fmla="*/ 6 h 264"/>
                <a:gd name="T8" fmla="*/ 6 w 288"/>
                <a:gd name="T9" fmla="*/ 0 h 264"/>
                <a:gd name="T10" fmla="*/ 54 w 288"/>
                <a:gd name="T11" fmla="*/ 0 h 264"/>
                <a:gd name="T12" fmla="*/ 60 w 288"/>
                <a:gd name="T13" fmla="*/ 6 h 264"/>
                <a:gd name="T14" fmla="*/ 54 w 288"/>
                <a:gd name="T15" fmla="*/ 12 h 264"/>
                <a:gd name="T16" fmla="*/ 12 w 288"/>
                <a:gd name="T17" fmla="*/ 12 h 264"/>
                <a:gd name="T18" fmla="*/ 12 w 288"/>
                <a:gd name="T19" fmla="*/ 252 h 264"/>
                <a:gd name="T20" fmla="*/ 276 w 288"/>
                <a:gd name="T21" fmla="*/ 252 h 264"/>
                <a:gd name="T22" fmla="*/ 276 w 288"/>
                <a:gd name="T23" fmla="*/ 12 h 264"/>
                <a:gd name="T24" fmla="*/ 234 w 288"/>
                <a:gd name="T25" fmla="*/ 12 h 264"/>
                <a:gd name="T26" fmla="*/ 228 w 288"/>
                <a:gd name="T27" fmla="*/ 6 h 264"/>
                <a:gd name="T28" fmla="*/ 234 w 288"/>
                <a:gd name="T29" fmla="*/ 0 h 264"/>
                <a:gd name="T30" fmla="*/ 282 w 288"/>
                <a:gd name="T31" fmla="*/ 0 h 264"/>
                <a:gd name="T32" fmla="*/ 288 w 288"/>
                <a:gd name="T33" fmla="*/ 6 h 264"/>
                <a:gd name="T34" fmla="*/ 288 w 288"/>
                <a:gd name="T35" fmla="*/ 258 h 264"/>
                <a:gd name="T36" fmla="*/ 282 w 288"/>
                <a:gd name="T3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264">
                  <a:moveTo>
                    <a:pt x="282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1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2"/>
                    <a:pt x="60" y="6"/>
                  </a:cubicBezTo>
                  <a:cubicBezTo>
                    <a:pt x="60" y="9"/>
                    <a:pt x="58" y="12"/>
                    <a:pt x="5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276" y="252"/>
                    <a:pt x="276" y="252"/>
                    <a:pt x="276" y="252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234" y="12"/>
                    <a:pt x="234" y="12"/>
                    <a:pt x="234" y="12"/>
                  </a:cubicBezTo>
                  <a:cubicBezTo>
                    <a:pt x="231" y="12"/>
                    <a:pt x="228" y="9"/>
                    <a:pt x="228" y="6"/>
                  </a:cubicBezTo>
                  <a:cubicBezTo>
                    <a:pt x="228" y="2"/>
                    <a:pt x="231" y="0"/>
                    <a:pt x="234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258"/>
                    <a:pt x="288" y="258"/>
                    <a:pt x="288" y="258"/>
                  </a:cubicBezTo>
                  <a:cubicBezTo>
                    <a:pt x="288" y="261"/>
                    <a:pt x="286" y="264"/>
                    <a:pt x="282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1" name="Freeform 83">
              <a:extLst>
                <a:ext uri="{FF2B5EF4-FFF2-40B4-BE49-F238E27FC236}">
                  <a16:creationId xmlns:a16="http://schemas.microsoft.com/office/drawing/2014/main" id="{3422F472-FD2E-E146-B0EE-B299A1CA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2" name="Freeform 84">
              <a:extLst>
                <a:ext uri="{FF2B5EF4-FFF2-40B4-BE49-F238E27FC236}">
                  <a16:creationId xmlns:a16="http://schemas.microsoft.com/office/drawing/2014/main" id="{A5C0B545-2E7A-5941-9C66-99945E379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3" name="Freeform 85">
              <a:extLst>
                <a:ext uri="{FF2B5EF4-FFF2-40B4-BE49-F238E27FC236}">
                  <a16:creationId xmlns:a16="http://schemas.microsoft.com/office/drawing/2014/main" id="{374CD6E2-C0BA-8E40-A449-820C4406F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1755"/>
              <a:ext cx="177" cy="18"/>
            </a:xfrm>
            <a:custGeom>
              <a:avLst/>
              <a:gdLst>
                <a:gd name="T0" fmla="*/ 114 w 120"/>
                <a:gd name="T1" fmla="*/ 12 h 12"/>
                <a:gd name="T2" fmla="*/ 6 w 120"/>
                <a:gd name="T3" fmla="*/ 12 h 12"/>
                <a:gd name="T4" fmla="*/ 0 w 120"/>
                <a:gd name="T5" fmla="*/ 6 h 12"/>
                <a:gd name="T6" fmla="*/ 6 w 120"/>
                <a:gd name="T7" fmla="*/ 0 h 12"/>
                <a:gd name="T8" fmla="*/ 114 w 120"/>
                <a:gd name="T9" fmla="*/ 0 h 12"/>
                <a:gd name="T10" fmla="*/ 120 w 120"/>
                <a:gd name="T11" fmla="*/ 6 h 12"/>
                <a:gd name="T12" fmla="*/ 114 w 12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2">
                  <a:moveTo>
                    <a:pt x="11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8" y="0"/>
                    <a:pt x="120" y="2"/>
                    <a:pt x="120" y="6"/>
                  </a:cubicBezTo>
                  <a:cubicBezTo>
                    <a:pt x="120" y="9"/>
                    <a:pt x="118" y="12"/>
                    <a:pt x="1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4" name="Freeform 86">
              <a:extLst>
                <a:ext uri="{FF2B5EF4-FFF2-40B4-BE49-F238E27FC236}">
                  <a16:creationId xmlns:a16="http://schemas.microsoft.com/office/drawing/2014/main" id="{5650B1E9-10A3-734D-9AC1-8B333A356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844"/>
              <a:ext cx="426" cy="18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9"/>
                    <a:pt x="28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5" name="Freeform 87">
              <a:extLst>
                <a:ext uri="{FF2B5EF4-FFF2-40B4-BE49-F238E27FC236}">
                  <a16:creationId xmlns:a16="http://schemas.microsoft.com/office/drawing/2014/main" id="{4B7887F8-0B63-E948-966D-617614E80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6" name="Freeform 88">
              <a:extLst>
                <a:ext uri="{FF2B5EF4-FFF2-40B4-BE49-F238E27FC236}">
                  <a16:creationId xmlns:a16="http://schemas.microsoft.com/office/drawing/2014/main" id="{ABE6E62F-E613-A74D-B3A8-299734AD8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7" name="Freeform 89">
              <a:extLst>
                <a:ext uri="{FF2B5EF4-FFF2-40B4-BE49-F238E27FC236}">
                  <a16:creationId xmlns:a16="http://schemas.microsoft.com/office/drawing/2014/main" id="{695E4311-FAD6-9945-AF11-C24EB5180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8" name="Freeform 90">
              <a:extLst>
                <a:ext uri="{FF2B5EF4-FFF2-40B4-BE49-F238E27FC236}">
                  <a16:creationId xmlns:a16="http://schemas.microsoft.com/office/drawing/2014/main" id="{F6332ED2-95E6-314D-B133-3718ED3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15"/>
              <a:ext cx="355" cy="18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49" name="Freeform 91">
              <a:extLst>
                <a:ext uri="{FF2B5EF4-FFF2-40B4-BE49-F238E27FC236}">
                  <a16:creationId xmlns:a16="http://schemas.microsoft.com/office/drawing/2014/main" id="{6A20710A-A127-3045-90AC-4BEF3E718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86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350" name="Freeform 92">
              <a:extLst>
                <a:ext uri="{FF2B5EF4-FFF2-40B4-BE49-F238E27FC236}">
                  <a16:creationId xmlns:a16="http://schemas.microsoft.com/office/drawing/2014/main" id="{D7659633-77CA-5343-AA5A-F95F88663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2057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</p:grpSp>
      <p:sp>
        <p:nvSpPr>
          <p:cNvPr id="351" name="Freeform 144">
            <a:extLst>
              <a:ext uri="{FF2B5EF4-FFF2-40B4-BE49-F238E27FC236}">
                <a16:creationId xmlns:a16="http://schemas.microsoft.com/office/drawing/2014/main" id="{887C956D-5C6A-EF41-B68E-293B826857D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2171887" y="1915146"/>
            <a:ext cx="274440" cy="529622"/>
          </a:xfrm>
          <a:custGeom>
            <a:avLst/>
            <a:gdLst>
              <a:gd name="T0" fmla="*/ 116 w 154"/>
              <a:gd name="T1" fmla="*/ 167 h 297"/>
              <a:gd name="T2" fmla="*/ 83 w 154"/>
              <a:gd name="T3" fmla="*/ 119 h 297"/>
              <a:gd name="T4" fmla="*/ 83 w 154"/>
              <a:gd name="T5" fmla="*/ 18 h 297"/>
              <a:gd name="T6" fmla="*/ 83 w 154"/>
              <a:gd name="T7" fmla="*/ 17 h 297"/>
              <a:gd name="T8" fmla="*/ 83 w 154"/>
              <a:gd name="T9" fmla="*/ 17 h 297"/>
              <a:gd name="T10" fmla="*/ 109 w 154"/>
              <a:gd name="T11" fmla="*/ 34 h 297"/>
              <a:gd name="T12" fmla="*/ 118 w 154"/>
              <a:gd name="T13" fmla="*/ 33 h 297"/>
              <a:gd name="T14" fmla="*/ 119 w 154"/>
              <a:gd name="T15" fmla="*/ 30 h 297"/>
              <a:gd name="T16" fmla="*/ 116 w 154"/>
              <a:gd name="T17" fmla="*/ 25 h 297"/>
              <a:gd name="T18" fmla="*/ 80 w 154"/>
              <a:gd name="T19" fmla="*/ 1 h 297"/>
              <a:gd name="T20" fmla="*/ 80 w 154"/>
              <a:gd name="T21" fmla="*/ 1 h 297"/>
              <a:gd name="T22" fmla="*/ 80 w 154"/>
              <a:gd name="T23" fmla="*/ 1 h 297"/>
              <a:gd name="T24" fmla="*/ 80 w 154"/>
              <a:gd name="T25" fmla="*/ 1 h 297"/>
              <a:gd name="T26" fmla="*/ 79 w 154"/>
              <a:gd name="T27" fmla="*/ 0 h 297"/>
              <a:gd name="T28" fmla="*/ 79 w 154"/>
              <a:gd name="T29" fmla="*/ 0 h 297"/>
              <a:gd name="T30" fmla="*/ 77 w 154"/>
              <a:gd name="T31" fmla="*/ 0 h 297"/>
              <a:gd name="T32" fmla="*/ 77 w 154"/>
              <a:gd name="T33" fmla="*/ 0 h 297"/>
              <a:gd name="T34" fmla="*/ 76 w 154"/>
              <a:gd name="T35" fmla="*/ 0 h 297"/>
              <a:gd name="T36" fmla="*/ 75 w 154"/>
              <a:gd name="T37" fmla="*/ 0 h 297"/>
              <a:gd name="T38" fmla="*/ 74 w 154"/>
              <a:gd name="T39" fmla="*/ 1 h 297"/>
              <a:gd name="T40" fmla="*/ 74 w 154"/>
              <a:gd name="T41" fmla="*/ 1 h 297"/>
              <a:gd name="T42" fmla="*/ 74 w 154"/>
              <a:gd name="T43" fmla="*/ 1 h 297"/>
              <a:gd name="T44" fmla="*/ 74 w 154"/>
              <a:gd name="T45" fmla="*/ 1 h 297"/>
              <a:gd name="T46" fmla="*/ 38 w 154"/>
              <a:gd name="T47" fmla="*/ 25 h 297"/>
              <a:gd name="T48" fmla="*/ 37 w 154"/>
              <a:gd name="T49" fmla="*/ 33 h 297"/>
              <a:gd name="T50" fmla="*/ 45 w 154"/>
              <a:gd name="T51" fmla="*/ 34 h 297"/>
              <a:gd name="T52" fmla="*/ 71 w 154"/>
              <a:gd name="T53" fmla="*/ 17 h 297"/>
              <a:gd name="T54" fmla="*/ 71 w 154"/>
              <a:gd name="T55" fmla="*/ 17 h 297"/>
              <a:gd name="T56" fmla="*/ 71 w 154"/>
              <a:gd name="T57" fmla="*/ 18 h 297"/>
              <a:gd name="T58" fmla="*/ 71 w 154"/>
              <a:gd name="T59" fmla="*/ 119 h 297"/>
              <a:gd name="T60" fmla="*/ 38 w 154"/>
              <a:gd name="T61" fmla="*/ 167 h 297"/>
              <a:gd name="T62" fmla="*/ 0 w 154"/>
              <a:gd name="T63" fmla="*/ 226 h 297"/>
              <a:gd name="T64" fmla="*/ 0 w 154"/>
              <a:gd name="T65" fmla="*/ 255 h 297"/>
              <a:gd name="T66" fmla="*/ 0 w 154"/>
              <a:gd name="T67" fmla="*/ 280 h 297"/>
              <a:gd name="T68" fmla="*/ 0 w 154"/>
              <a:gd name="T69" fmla="*/ 291 h 297"/>
              <a:gd name="T70" fmla="*/ 6 w 154"/>
              <a:gd name="T71" fmla="*/ 297 h 297"/>
              <a:gd name="T72" fmla="*/ 12 w 154"/>
              <a:gd name="T73" fmla="*/ 291 h 297"/>
              <a:gd name="T74" fmla="*/ 12 w 154"/>
              <a:gd name="T75" fmla="*/ 280 h 297"/>
              <a:gd name="T76" fmla="*/ 12 w 154"/>
              <a:gd name="T77" fmla="*/ 280 h 297"/>
              <a:gd name="T78" fmla="*/ 12 w 154"/>
              <a:gd name="T79" fmla="*/ 226 h 297"/>
              <a:gd name="T80" fmla="*/ 45 w 154"/>
              <a:gd name="T81" fmla="*/ 177 h 297"/>
              <a:gd name="T82" fmla="*/ 77 w 154"/>
              <a:gd name="T83" fmla="*/ 146 h 297"/>
              <a:gd name="T84" fmla="*/ 109 w 154"/>
              <a:gd name="T85" fmla="*/ 177 h 297"/>
              <a:gd name="T86" fmla="*/ 142 w 154"/>
              <a:gd name="T87" fmla="*/ 226 h 297"/>
              <a:gd name="T88" fmla="*/ 142 w 154"/>
              <a:gd name="T89" fmla="*/ 280 h 297"/>
              <a:gd name="T90" fmla="*/ 142 w 154"/>
              <a:gd name="T91" fmla="*/ 280 h 297"/>
              <a:gd name="T92" fmla="*/ 142 w 154"/>
              <a:gd name="T93" fmla="*/ 291 h 297"/>
              <a:gd name="T94" fmla="*/ 148 w 154"/>
              <a:gd name="T95" fmla="*/ 297 h 297"/>
              <a:gd name="T96" fmla="*/ 154 w 154"/>
              <a:gd name="T97" fmla="*/ 291 h 297"/>
              <a:gd name="T98" fmla="*/ 154 w 154"/>
              <a:gd name="T99" fmla="*/ 280 h 297"/>
              <a:gd name="T100" fmla="*/ 154 w 154"/>
              <a:gd name="T101" fmla="*/ 255 h 297"/>
              <a:gd name="T102" fmla="*/ 154 w 154"/>
              <a:gd name="T103" fmla="*/ 226 h 297"/>
              <a:gd name="T104" fmla="*/ 116 w 154"/>
              <a:gd name="T105" fmla="*/ 16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4" h="297">
                <a:moveTo>
                  <a:pt x="116" y="167"/>
                </a:moveTo>
                <a:cubicBezTo>
                  <a:pt x="98" y="156"/>
                  <a:pt x="83" y="146"/>
                  <a:pt x="83" y="1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3" y="17"/>
                  <a:pt x="83" y="17"/>
                  <a:pt x="83" y="17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12" y="36"/>
                  <a:pt x="116" y="36"/>
                  <a:pt x="118" y="33"/>
                </a:cubicBezTo>
                <a:cubicBezTo>
                  <a:pt x="118" y="32"/>
                  <a:pt x="119" y="31"/>
                  <a:pt x="119" y="30"/>
                </a:cubicBezTo>
                <a:cubicBezTo>
                  <a:pt x="119" y="28"/>
                  <a:pt x="118" y="26"/>
                  <a:pt x="116" y="25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8" y="0"/>
                  <a:pt x="78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38" y="25"/>
                  <a:pt x="38" y="25"/>
                  <a:pt x="38" y="25"/>
                </a:cubicBezTo>
                <a:cubicBezTo>
                  <a:pt x="35" y="26"/>
                  <a:pt x="35" y="30"/>
                  <a:pt x="37" y="33"/>
                </a:cubicBezTo>
                <a:cubicBezTo>
                  <a:pt x="38" y="36"/>
                  <a:pt x="42" y="36"/>
                  <a:pt x="45" y="34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8"/>
                  <a:pt x="71" y="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46"/>
                  <a:pt x="56" y="156"/>
                  <a:pt x="38" y="167"/>
                </a:cubicBezTo>
                <a:cubicBezTo>
                  <a:pt x="20" y="179"/>
                  <a:pt x="0" y="193"/>
                  <a:pt x="0" y="226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4"/>
                  <a:pt x="3" y="297"/>
                  <a:pt x="6" y="297"/>
                </a:cubicBezTo>
                <a:cubicBezTo>
                  <a:pt x="9" y="297"/>
                  <a:pt x="12" y="294"/>
                  <a:pt x="12" y="291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26"/>
                  <a:pt x="12" y="226"/>
                  <a:pt x="12" y="226"/>
                </a:cubicBezTo>
                <a:cubicBezTo>
                  <a:pt x="12" y="199"/>
                  <a:pt x="27" y="189"/>
                  <a:pt x="45" y="177"/>
                </a:cubicBezTo>
                <a:cubicBezTo>
                  <a:pt x="57" y="169"/>
                  <a:pt x="70" y="161"/>
                  <a:pt x="77" y="146"/>
                </a:cubicBezTo>
                <a:cubicBezTo>
                  <a:pt x="84" y="161"/>
                  <a:pt x="97" y="169"/>
                  <a:pt x="109" y="177"/>
                </a:cubicBezTo>
                <a:cubicBezTo>
                  <a:pt x="127" y="189"/>
                  <a:pt x="142" y="199"/>
                  <a:pt x="142" y="226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91"/>
                  <a:pt x="142" y="291"/>
                  <a:pt x="142" y="291"/>
                </a:cubicBezTo>
                <a:cubicBezTo>
                  <a:pt x="142" y="294"/>
                  <a:pt x="145" y="297"/>
                  <a:pt x="148" y="297"/>
                </a:cubicBezTo>
                <a:cubicBezTo>
                  <a:pt x="152" y="297"/>
                  <a:pt x="154" y="294"/>
                  <a:pt x="154" y="291"/>
                </a:cubicBezTo>
                <a:cubicBezTo>
                  <a:pt x="154" y="280"/>
                  <a:pt x="154" y="280"/>
                  <a:pt x="154" y="280"/>
                </a:cubicBezTo>
                <a:cubicBezTo>
                  <a:pt x="154" y="255"/>
                  <a:pt x="154" y="255"/>
                  <a:pt x="154" y="255"/>
                </a:cubicBezTo>
                <a:cubicBezTo>
                  <a:pt x="154" y="226"/>
                  <a:pt x="154" y="226"/>
                  <a:pt x="154" y="226"/>
                </a:cubicBezTo>
                <a:cubicBezTo>
                  <a:pt x="154" y="193"/>
                  <a:pt x="134" y="179"/>
                  <a:pt x="116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+mj-lt"/>
            </a:endParaRPr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93CF84E6-DB80-C040-8D2B-6B117435B35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2640" y="1933804"/>
            <a:ext cx="491102" cy="492306"/>
            <a:chOff x="1378" y="455"/>
            <a:chExt cx="408" cy="409"/>
          </a:xfrm>
          <a:solidFill>
            <a:schemeClr val="accent1"/>
          </a:solidFill>
        </p:grpSpPr>
        <p:sp>
          <p:nvSpPr>
            <p:cNvPr id="353" name="Freeform 10">
              <a:extLst>
                <a:ext uri="{FF2B5EF4-FFF2-40B4-BE49-F238E27FC236}">
                  <a16:creationId xmlns:a16="http://schemas.microsoft.com/office/drawing/2014/main" id="{19E0843A-545A-5E44-8AF6-E92D9679B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" y="489"/>
              <a:ext cx="340" cy="341"/>
            </a:xfrm>
            <a:custGeom>
              <a:avLst/>
              <a:gdLst>
                <a:gd name="T0" fmla="*/ 115 w 230"/>
                <a:gd name="T1" fmla="*/ 230 h 230"/>
                <a:gd name="T2" fmla="*/ 0 w 230"/>
                <a:gd name="T3" fmla="*/ 115 h 230"/>
                <a:gd name="T4" fmla="*/ 115 w 230"/>
                <a:gd name="T5" fmla="*/ 0 h 230"/>
                <a:gd name="T6" fmla="*/ 230 w 230"/>
                <a:gd name="T7" fmla="*/ 115 h 230"/>
                <a:gd name="T8" fmla="*/ 115 w 230"/>
                <a:gd name="T9" fmla="*/ 230 h 230"/>
                <a:gd name="T10" fmla="*/ 115 w 230"/>
                <a:gd name="T11" fmla="*/ 12 h 230"/>
                <a:gd name="T12" fmla="*/ 12 w 230"/>
                <a:gd name="T13" fmla="*/ 115 h 230"/>
                <a:gd name="T14" fmla="*/ 115 w 230"/>
                <a:gd name="T15" fmla="*/ 218 h 230"/>
                <a:gd name="T16" fmla="*/ 218 w 230"/>
                <a:gd name="T17" fmla="*/ 115 h 230"/>
                <a:gd name="T18" fmla="*/ 115 w 230"/>
                <a:gd name="T19" fmla="*/ 1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30">
                  <a:moveTo>
                    <a:pt x="115" y="230"/>
                  </a:moveTo>
                  <a:cubicBezTo>
                    <a:pt x="52" y="230"/>
                    <a:pt x="0" y="178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0" y="51"/>
                    <a:pt x="230" y="115"/>
                  </a:cubicBezTo>
                  <a:cubicBezTo>
                    <a:pt x="230" y="178"/>
                    <a:pt x="179" y="230"/>
                    <a:pt x="115" y="230"/>
                  </a:cubicBezTo>
                  <a:close/>
                  <a:moveTo>
                    <a:pt x="115" y="12"/>
                  </a:moveTo>
                  <a:cubicBezTo>
                    <a:pt x="59" y="12"/>
                    <a:pt x="12" y="58"/>
                    <a:pt x="12" y="115"/>
                  </a:cubicBezTo>
                  <a:cubicBezTo>
                    <a:pt x="12" y="172"/>
                    <a:pt x="59" y="218"/>
                    <a:pt x="115" y="218"/>
                  </a:cubicBezTo>
                  <a:cubicBezTo>
                    <a:pt x="172" y="218"/>
                    <a:pt x="218" y="172"/>
                    <a:pt x="218" y="115"/>
                  </a:cubicBezTo>
                  <a:cubicBezTo>
                    <a:pt x="218" y="58"/>
                    <a:pt x="172" y="12"/>
                    <a:pt x="1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4" name="Freeform 11">
              <a:extLst>
                <a:ext uri="{FF2B5EF4-FFF2-40B4-BE49-F238E27FC236}">
                  <a16:creationId xmlns:a16="http://schemas.microsoft.com/office/drawing/2014/main" id="{E215F30D-61AD-A146-85D1-7B02FC0B2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" y="574"/>
              <a:ext cx="170" cy="170"/>
            </a:xfrm>
            <a:custGeom>
              <a:avLst/>
              <a:gdLst>
                <a:gd name="T0" fmla="*/ 57 w 115"/>
                <a:gd name="T1" fmla="*/ 115 h 115"/>
                <a:gd name="T2" fmla="*/ 0 w 115"/>
                <a:gd name="T3" fmla="*/ 58 h 115"/>
                <a:gd name="T4" fmla="*/ 57 w 115"/>
                <a:gd name="T5" fmla="*/ 0 h 115"/>
                <a:gd name="T6" fmla="*/ 115 w 115"/>
                <a:gd name="T7" fmla="*/ 58 h 115"/>
                <a:gd name="T8" fmla="*/ 57 w 115"/>
                <a:gd name="T9" fmla="*/ 115 h 115"/>
                <a:gd name="T10" fmla="*/ 57 w 115"/>
                <a:gd name="T11" fmla="*/ 12 h 115"/>
                <a:gd name="T12" fmla="*/ 12 w 115"/>
                <a:gd name="T13" fmla="*/ 58 h 115"/>
                <a:gd name="T14" fmla="*/ 57 w 115"/>
                <a:gd name="T15" fmla="*/ 103 h 115"/>
                <a:gd name="T16" fmla="*/ 103 w 115"/>
                <a:gd name="T17" fmla="*/ 58 h 115"/>
                <a:gd name="T18" fmla="*/ 57 w 115"/>
                <a:gd name="T19" fmla="*/ 1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5">
                  <a:moveTo>
                    <a:pt x="57" y="115"/>
                  </a:moveTo>
                  <a:cubicBezTo>
                    <a:pt x="26" y="115"/>
                    <a:pt x="0" y="90"/>
                    <a:pt x="0" y="58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9" y="0"/>
                    <a:pt x="115" y="26"/>
                    <a:pt x="115" y="58"/>
                  </a:cubicBezTo>
                  <a:cubicBezTo>
                    <a:pt x="115" y="90"/>
                    <a:pt x="89" y="115"/>
                    <a:pt x="57" y="115"/>
                  </a:cubicBezTo>
                  <a:close/>
                  <a:moveTo>
                    <a:pt x="57" y="12"/>
                  </a:moveTo>
                  <a:cubicBezTo>
                    <a:pt x="32" y="12"/>
                    <a:pt x="12" y="33"/>
                    <a:pt x="12" y="58"/>
                  </a:cubicBezTo>
                  <a:cubicBezTo>
                    <a:pt x="12" y="83"/>
                    <a:pt x="32" y="103"/>
                    <a:pt x="57" y="103"/>
                  </a:cubicBezTo>
                  <a:cubicBezTo>
                    <a:pt x="83" y="103"/>
                    <a:pt x="103" y="83"/>
                    <a:pt x="103" y="58"/>
                  </a:cubicBezTo>
                  <a:cubicBezTo>
                    <a:pt x="103" y="33"/>
                    <a:pt x="83" y="12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5" name="Freeform 12">
              <a:extLst>
                <a:ext uri="{FF2B5EF4-FFF2-40B4-BE49-F238E27FC236}">
                  <a16:creationId xmlns:a16="http://schemas.microsoft.com/office/drawing/2014/main" id="{B99AB6FD-96E3-0141-8570-EF1AD698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55"/>
              <a:ext cx="18" cy="409"/>
            </a:xfrm>
            <a:custGeom>
              <a:avLst/>
              <a:gdLst>
                <a:gd name="T0" fmla="*/ 6 w 12"/>
                <a:gd name="T1" fmla="*/ 276 h 276"/>
                <a:gd name="T2" fmla="*/ 0 w 12"/>
                <a:gd name="T3" fmla="*/ 270 h 276"/>
                <a:gd name="T4" fmla="*/ 0 w 12"/>
                <a:gd name="T5" fmla="*/ 6 h 276"/>
                <a:gd name="T6" fmla="*/ 6 w 12"/>
                <a:gd name="T7" fmla="*/ 0 h 276"/>
                <a:gd name="T8" fmla="*/ 12 w 12"/>
                <a:gd name="T9" fmla="*/ 6 h 276"/>
                <a:gd name="T10" fmla="*/ 12 w 12"/>
                <a:gd name="T11" fmla="*/ 270 h 276"/>
                <a:gd name="T12" fmla="*/ 6 w 12"/>
                <a:gd name="T13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6">
                  <a:moveTo>
                    <a:pt x="6" y="276"/>
                  </a:moveTo>
                  <a:cubicBezTo>
                    <a:pt x="3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3"/>
                    <a:pt x="10" y="276"/>
                    <a:pt x="6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6" name="Freeform 13">
              <a:extLst>
                <a:ext uri="{FF2B5EF4-FFF2-40B4-BE49-F238E27FC236}">
                  <a16:creationId xmlns:a16="http://schemas.microsoft.com/office/drawing/2014/main" id="{B8756B43-11EC-4C44-B2BA-7B15246B2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651"/>
              <a:ext cx="408" cy="17"/>
            </a:xfrm>
            <a:custGeom>
              <a:avLst/>
              <a:gdLst>
                <a:gd name="T0" fmla="*/ 270 w 276"/>
                <a:gd name="T1" fmla="*/ 12 h 12"/>
                <a:gd name="T2" fmla="*/ 6 w 276"/>
                <a:gd name="T3" fmla="*/ 12 h 12"/>
                <a:gd name="T4" fmla="*/ 0 w 276"/>
                <a:gd name="T5" fmla="*/ 6 h 12"/>
                <a:gd name="T6" fmla="*/ 6 w 276"/>
                <a:gd name="T7" fmla="*/ 0 h 12"/>
                <a:gd name="T8" fmla="*/ 270 w 276"/>
                <a:gd name="T9" fmla="*/ 0 h 12"/>
                <a:gd name="T10" fmla="*/ 276 w 276"/>
                <a:gd name="T11" fmla="*/ 6 h 12"/>
                <a:gd name="T12" fmla="*/ 270 w 27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">
                  <a:moveTo>
                    <a:pt x="27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9"/>
                    <a:pt x="274" y="12"/>
                    <a:pt x="2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57" name="Group 60">
            <a:extLst>
              <a:ext uri="{FF2B5EF4-FFF2-40B4-BE49-F238E27FC236}">
                <a16:creationId xmlns:a16="http://schemas.microsoft.com/office/drawing/2014/main" id="{3B66017D-AE30-3842-A30B-430AD751F9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34652" y="5494451"/>
            <a:ext cx="481666" cy="480536"/>
            <a:chOff x="348" y="1721"/>
            <a:chExt cx="426" cy="425"/>
          </a:xfrm>
          <a:solidFill>
            <a:schemeClr val="accent1"/>
          </a:solidFill>
        </p:grpSpPr>
        <p:sp>
          <p:nvSpPr>
            <p:cNvPr id="358" name="Freeform 61">
              <a:extLst>
                <a:ext uri="{FF2B5EF4-FFF2-40B4-BE49-F238E27FC236}">
                  <a16:creationId xmlns:a16="http://schemas.microsoft.com/office/drawing/2014/main" id="{2C5B2D4E-1F4D-CB46-A341-2B749AC7F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1721"/>
              <a:ext cx="373" cy="372"/>
            </a:xfrm>
            <a:custGeom>
              <a:avLst/>
              <a:gdLst>
                <a:gd name="T0" fmla="*/ 126 w 252"/>
                <a:gd name="T1" fmla="*/ 252 h 252"/>
                <a:gd name="T2" fmla="*/ 0 w 252"/>
                <a:gd name="T3" fmla="*/ 126 h 252"/>
                <a:gd name="T4" fmla="*/ 126 w 252"/>
                <a:gd name="T5" fmla="*/ 0 h 252"/>
                <a:gd name="T6" fmla="*/ 252 w 252"/>
                <a:gd name="T7" fmla="*/ 126 h 252"/>
                <a:gd name="T8" fmla="*/ 126 w 252"/>
                <a:gd name="T9" fmla="*/ 252 h 252"/>
                <a:gd name="T10" fmla="*/ 126 w 252"/>
                <a:gd name="T11" fmla="*/ 12 h 252"/>
                <a:gd name="T12" fmla="*/ 12 w 252"/>
                <a:gd name="T13" fmla="*/ 126 h 252"/>
                <a:gd name="T14" fmla="*/ 126 w 252"/>
                <a:gd name="T15" fmla="*/ 240 h 252"/>
                <a:gd name="T16" fmla="*/ 240 w 252"/>
                <a:gd name="T17" fmla="*/ 126 h 252"/>
                <a:gd name="T18" fmla="*/ 126 w 252"/>
                <a:gd name="T19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5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5"/>
                    <a:pt x="195" y="252"/>
                    <a:pt x="126" y="252"/>
                  </a:cubicBezTo>
                  <a:close/>
                  <a:moveTo>
                    <a:pt x="126" y="12"/>
                  </a:moveTo>
                  <a:cubicBezTo>
                    <a:pt x="63" y="12"/>
                    <a:pt x="12" y="63"/>
                    <a:pt x="12" y="126"/>
                  </a:cubicBezTo>
                  <a:cubicBezTo>
                    <a:pt x="12" y="188"/>
                    <a:pt x="63" y="240"/>
                    <a:pt x="126" y="240"/>
                  </a:cubicBezTo>
                  <a:cubicBezTo>
                    <a:pt x="188" y="240"/>
                    <a:pt x="240" y="188"/>
                    <a:pt x="240" y="126"/>
                  </a:cubicBezTo>
                  <a:cubicBezTo>
                    <a:pt x="240" y="63"/>
                    <a:pt x="188" y="12"/>
                    <a:pt x="1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59" name="Freeform 62">
              <a:extLst>
                <a:ext uri="{FF2B5EF4-FFF2-40B4-BE49-F238E27FC236}">
                  <a16:creationId xmlns:a16="http://schemas.microsoft.com/office/drawing/2014/main" id="{DD515909-F712-6D4B-BF72-2C4B8885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" y="2022"/>
              <a:ext cx="124" cy="124"/>
            </a:xfrm>
            <a:custGeom>
              <a:avLst/>
              <a:gdLst>
                <a:gd name="T0" fmla="*/ 78 w 84"/>
                <a:gd name="T1" fmla="*/ 84 h 84"/>
                <a:gd name="T2" fmla="*/ 73 w 84"/>
                <a:gd name="T3" fmla="*/ 82 h 84"/>
                <a:gd name="T4" fmla="*/ 2 w 84"/>
                <a:gd name="T5" fmla="*/ 11 h 84"/>
                <a:gd name="T6" fmla="*/ 2 w 84"/>
                <a:gd name="T7" fmla="*/ 2 h 84"/>
                <a:gd name="T8" fmla="*/ 11 w 84"/>
                <a:gd name="T9" fmla="*/ 2 h 84"/>
                <a:gd name="T10" fmla="*/ 82 w 84"/>
                <a:gd name="T11" fmla="*/ 73 h 84"/>
                <a:gd name="T12" fmla="*/ 82 w 84"/>
                <a:gd name="T13" fmla="*/ 82 h 84"/>
                <a:gd name="T14" fmla="*/ 78 w 84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76" y="84"/>
                    <a:pt x="75" y="83"/>
                    <a:pt x="73" y="8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4" y="76"/>
                    <a:pt x="84" y="80"/>
                    <a:pt x="82" y="82"/>
                  </a:cubicBezTo>
                  <a:cubicBezTo>
                    <a:pt x="81" y="83"/>
                    <a:pt x="79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0" name="Freeform 63">
              <a:extLst>
                <a:ext uri="{FF2B5EF4-FFF2-40B4-BE49-F238E27FC236}">
                  <a16:creationId xmlns:a16="http://schemas.microsoft.com/office/drawing/2014/main" id="{CC9BE79E-AA71-604B-8FB7-CFEA0AC84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" y="1783"/>
              <a:ext cx="244" cy="248"/>
            </a:xfrm>
            <a:custGeom>
              <a:avLst/>
              <a:gdLst>
                <a:gd name="T0" fmla="*/ 66 w 165"/>
                <a:gd name="T1" fmla="*/ 168 h 168"/>
                <a:gd name="T2" fmla="*/ 60 w 165"/>
                <a:gd name="T3" fmla="*/ 146 h 168"/>
                <a:gd name="T4" fmla="*/ 27 w 165"/>
                <a:gd name="T5" fmla="*/ 143 h 168"/>
                <a:gd name="T6" fmla="*/ 1 w 165"/>
                <a:gd name="T7" fmla="*/ 110 h 168"/>
                <a:gd name="T8" fmla="*/ 3 w 165"/>
                <a:gd name="T9" fmla="*/ 102 h 168"/>
                <a:gd name="T10" fmla="*/ 17 w 165"/>
                <a:gd name="T11" fmla="*/ 74 h 168"/>
                <a:gd name="T12" fmla="*/ 0 w 165"/>
                <a:gd name="T13" fmla="*/ 62 h 168"/>
                <a:gd name="T14" fmla="*/ 19 w 165"/>
                <a:gd name="T15" fmla="*/ 26 h 168"/>
                <a:gd name="T16" fmla="*/ 42 w 165"/>
                <a:gd name="T17" fmla="*/ 32 h 168"/>
                <a:gd name="T18" fmla="*/ 60 w 165"/>
                <a:gd name="T19" fmla="*/ 6 h 168"/>
                <a:gd name="T20" fmla="*/ 102 w 165"/>
                <a:gd name="T21" fmla="*/ 0 h 168"/>
                <a:gd name="T22" fmla="*/ 108 w 165"/>
                <a:gd name="T23" fmla="*/ 23 h 168"/>
                <a:gd name="T24" fmla="*/ 138 w 165"/>
                <a:gd name="T25" fmla="*/ 24 h 168"/>
                <a:gd name="T26" fmla="*/ 146 w 165"/>
                <a:gd name="T27" fmla="*/ 26 h 168"/>
                <a:gd name="T28" fmla="*/ 165 w 165"/>
                <a:gd name="T29" fmla="*/ 62 h 168"/>
                <a:gd name="T30" fmla="*/ 148 w 165"/>
                <a:gd name="T31" fmla="*/ 74 h 168"/>
                <a:gd name="T32" fmla="*/ 162 w 165"/>
                <a:gd name="T33" fmla="*/ 102 h 168"/>
                <a:gd name="T34" fmla="*/ 164 w 165"/>
                <a:gd name="T35" fmla="*/ 110 h 168"/>
                <a:gd name="T36" fmla="*/ 143 w 165"/>
                <a:gd name="T37" fmla="*/ 144 h 168"/>
                <a:gd name="T38" fmla="*/ 124 w 165"/>
                <a:gd name="T39" fmla="*/ 135 h 168"/>
                <a:gd name="T40" fmla="*/ 108 w 165"/>
                <a:gd name="T41" fmla="*/ 162 h 168"/>
                <a:gd name="T42" fmla="*/ 72 w 165"/>
                <a:gd name="T43" fmla="*/ 156 h 168"/>
                <a:gd name="T44" fmla="*/ 96 w 165"/>
                <a:gd name="T45" fmla="*/ 141 h 168"/>
                <a:gd name="T46" fmla="*/ 120 w 165"/>
                <a:gd name="T47" fmla="*/ 123 h 168"/>
                <a:gd name="T48" fmla="*/ 139 w 165"/>
                <a:gd name="T49" fmla="*/ 130 h 168"/>
                <a:gd name="T50" fmla="*/ 138 w 165"/>
                <a:gd name="T51" fmla="*/ 102 h 168"/>
                <a:gd name="T52" fmla="*/ 135 w 165"/>
                <a:gd name="T53" fmla="*/ 72 h 168"/>
                <a:gd name="T54" fmla="*/ 151 w 165"/>
                <a:gd name="T55" fmla="*/ 58 h 168"/>
                <a:gd name="T56" fmla="*/ 127 w 165"/>
                <a:gd name="T57" fmla="*/ 45 h 168"/>
                <a:gd name="T58" fmla="*/ 100 w 165"/>
                <a:gd name="T59" fmla="*/ 32 h 168"/>
                <a:gd name="T60" fmla="*/ 96 w 165"/>
                <a:gd name="T61" fmla="*/ 12 h 168"/>
                <a:gd name="T62" fmla="*/ 72 w 165"/>
                <a:gd name="T63" fmla="*/ 26 h 168"/>
                <a:gd name="T64" fmla="*/ 47 w 165"/>
                <a:gd name="T65" fmla="*/ 44 h 168"/>
                <a:gd name="T66" fmla="*/ 27 w 165"/>
                <a:gd name="T67" fmla="*/ 37 h 168"/>
                <a:gd name="T68" fmla="*/ 27 w 165"/>
                <a:gd name="T69" fmla="*/ 65 h 168"/>
                <a:gd name="T70" fmla="*/ 30 w 165"/>
                <a:gd name="T71" fmla="*/ 95 h 168"/>
                <a:gd name="T72" fmla="*/ 14 w 165"/>
                <a:gd name="T73" fmla="*/ 109 h 168"/>
                <a:gd name="T74" fmla="*/ 40 w 165"/>
                <a:gd name="T75" fmla="*/ 123 h 168"/>
                <a:gd name="T76" fmla="*/ 67 w 165"/>
                <a:gd name="T77" fmla="*/ 135 h 168"/>
                <a:gd name="T78" fmla="*/ 72 w 165"/>
                <a:gd name="T7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68">
                  <a:moveTo>
                    <a:pt x="102" y="168"/>
                  </a:moveTo>
                  <a:cubicBezTo>
                    <a:pt x="66" y="168"/>
                    <a:pt x="66" y="168"/>
                    <a:pt x="66" y="168"/>
                  </a:cubicBezTo>
                  <a:cubicBezTo>
                    <a:pt x="63" y="168"/>
                    <a:pt x="60" y="165"/>
                    <a:pt x="60" y="162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2" y="143"/>
                    <a:pt x="47" y="139"/>
                    <a:pt x="42" y="135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4" y="145"/>
                    <a:pt x="21" y="144"/>
                    <a:pt x="19" y="141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09"/>
                    <a:pt x="0" y="107"/>
                    <a:pt x="0" y="106"/>
                  </a:cubicBezTo>
                  <a:cubicBezTo>
                    <a:pt x="1" y="104"/>
                    <a:pt x="2" y="103"/>
                    <a:pt x="3" y="10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87"/>
                    <a:pt x="16" y="80"/>
                    <a:pt x="17" y="7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2" y="65"/>
                    <a:pt x="1" y="63"/>
                    <a:pt x="0" y="62"/>
                  </a:cubicBezTo>
                  <a:cubicBezTo>
                    <a:pt x="0" y="60"/>
                    <a:pt x="0" y="59"/>
                    <a:pt x="1" y="5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5" y="22"/>
                    <a:pt x="27" y="2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7" y="28"/>
                    <a:pt x="52" y="24"/>
                    <a:pt x="60" y="22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2"/>
                    <a:pt x="63" y="0"/>
                    <a:pt x="6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8" y="2"/>
                    <a:pt x="108" y="6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5" y="26"/>
                    <a:pt x="120" y="29"/>
                    <a:pt x="124" y="32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9" y="23"/>
                    <a:pt x="141" y="23"/>
                    <a:pt x="143" y="23"/>
                  </a:cubicBezTo>
                  <a:cubicBezTo>
                    <a:pt x="144" y="24"/>
                    <a:pt x="146" y="25"/>
                    <a:pt x="146" y="2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5" y="59"/>
                    <a:pt x="165" y="60"/>
                    <a:pt x="165" y="62"/>
                  </a:cubicBezTo>
                  <a:cubicBezTo>
                    <a:pt x="165" y="63"/>
                    <a:pt x="164" y="65"/>
                    <a:pt x="162" y="65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80"/>
                    <a:pt x="149" y="87"/>
                    <a:pt x="148" y="94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4" y="103"/>
                    <a:pt x="165" y="104"/>
                    <a:pt x="165" y="106"/>
                  </a:cubicBezTo>
                  <a:cubicBezTo>
                    <a:pt x="165" y="107"/>
                    <a:pt x="165" y="109"/>
                    <a:pt x="164" y="11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3"/>
                    <a:pt x="144" y="144"/>
                    <a:pt x="143" y="144"/>
                  </a:cubicBezTo>
                  <a:cubicBezTo>
                    <a:pt x="141" y="144"/>
                    <a:pt x="139" y="144"/>
                    <a:pt x="138" y="143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0" y="138"/>
                    <a:pt x="115" y="142"/>
                    <a:pt x="108" y="14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5"/>
                    <a:pt x="105" y="168"/>
                    <a:pt x="102" y="168"/>
                  </a:cubicBezTo>
                  <a:close/>
                  <a:moveTo>
                    <a:pt x="72" y="156"/>
                  </a:moveTo>
                  <a:cubicBezTo>
                    <a:pt x="96" y="156"/>
                    <a:pt x="96" y="156"/>
                    <a:pt x="96" y="156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39"/>
                    <a:pt x="97" y="136"/>
                    <a:pt x="100" y="135"/>
                  </a:cubicBezTo>
                  <a:cubicBezTo>
                    <a:pt x="109" y="131"/>
                    <a:pt x="115" y="127"/>
                    <a:pt x="120" y="123"/>
                  </a:cubicBezTo>
                  <a:cubicBezTo>
                    <a:pt x="122" y="122"/>
                    <a:pt x="125" y="121"/>
                    <a:pt x="127" y="123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6" y="101"/>
                    <a:pt x="135" y="98"/>
                    <a:pt x="135" y="95"/>
                  </a:cubicBezTo>
                  <a:cubicBezTo>
                    <a:pt x="137" y="87"/>
                    <a:pt x="137" y="80"/>
                    <a:pt x="135" y="72"/>
                  </a:cubicBezTo>
                  <a:cubicBezTo>
                    <a:pt x="135" y="69"/>
                    <a:pt x="136" y="67"/>
                    <a:pt x="138" y="65"/>
                  </a:cubicBezTo>
                  <a:cubicBezTo>
                    <a:pt x="151" y="58"/>
                    <a:pt x="151" y="58"/>
                    <a:pt x="151" y="58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5" y="46"/>
                    <a:pt x="122" y="46"/>
                    <a:pt x="120" y="44"/>
                  </a:cubicBezTo>
                  <a:cubicBezTo>
                    <a:pt x="116" y="40"/>
                    <a:pt x="109" y="36"/>
                    <a:pt x="100" y="32"/>
                  </a:cubicBezTo>
                  <a:cubicBezTo>
                    <a:pt x="97" y="31"/>
                    <a:pt x="96" y="29"/>
                    <a:pt x="96" y="26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9"/>
                    <a:pt x="70" y="32"/>
                    <a:pt x="67" y="32"/>
                  </a:cubicBezTo>
                  <a:cubicBezTo>
                    <a:pt x="57" y="35"/>
                    <a:pt x="53" y="38"/>
                    <a:pt x="47" y="44"/>
                  </a:cubicBezTo>
                  <a:cubicBezTo>
                    <a:pt x="45" y="45"/>
                    <a:pt x="42" y="46"/>
                    <a:pt x="40" y="4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9" y="67"/>
                    <a:pt x="31" y="69"/>
                    <a:pt x="30" y="72"/>
                  </a:cubicBezTo>
                  <a:cubicBezTo>
                    <a:pt x="28" y="80"/>
                    <a:pt x="28" y="88"/>
                    <a:pt x="30" y="95"/>
                  </a:cubicBezTo>
                  <a:cubicBezTo>
                    <a:pt x="31" y="98"/>
                    <a:pt x="29" y="101"/>
                    <a:pt x="27" y="102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1"/>
                    <a:pt x="45" y="122"/>
                    <a:pt x="47" y="123"/>
                  </a:cubicBezTo>
                  <a:cubicBezTo>
                    <a:pt x="53" y="129"/>
                    <a:pt x="57" y="133"/>
                    <a:pt x="67" y="135"/>
                  </a:cubicBezTo>
                  <a:cubicBezTo>
                    <a:pt x="70" y="136"/>
                    <a:pt x="72" y="138"/>
                    <a:pt x="72" y="141"/>
                  </a:cubicBezTo>
                  <a:lnTo>
                    <a:pt x="7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1" name="Freeform 64">
              <a:extLst>
                <a:ext uri="{FF2B5EF4-FFF2-40B4-BE49-F238E27FC236}">
                  <a16:creationId xmlns:a16="http://schemas.microsoft.com/office/drawing/2014/main" id="{7949AA08-1950-4A44-91C1-8E34BD10E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" y="1863"/>
              <a:ext cx="89" cy="88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62" name="Group 83">
            <a:extLst>
              <a:ext uri="{FF2B5EF4-FFF2-40B4-BE49-F238E27FC236}">
                <a16:creationId xmlns:a16="http://schemas.microsoft.com/office/drawing/2014/main" id="{EFF1C6C9-655D-274A-BF87-2269FFB360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59261" y="4300132"/>
            <a:ext cx="479568" cy="490720"/>
            <a:chOff x="1580" y="1910"/>
            <a:chExt cx="387" cy="396"/>
          </a:xfrm>
          <a:solidFill>
            <a:schemeClr val="accent4"/>
          </a:solidFill>
        </p:grpSpPr>
        <p:sp>
          <p:nvSpPr>
            <p:cNvPr id="363" name="Freeform 84">
              <a:extLst>
                <a:ext uri="{FF2B5EF4-FFF2-40B4-BE49-F238E27FC236}">
                  <a16:creationId xmlns:a16="http://schemas.microsoft.com/office/drawing/2014/main" id="{A5BD3BA6-1E5D-A147-A5E7-38A35AFB2F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5" y="1982"/>
              <a:ext cx="238" cy="252"/>
            </a:xfrm>
            <a:custGeom>
              <a:avLst/>
              <a:gdLst>
                <a:gd name="T0" fmla="*/ 0 w 156"/>
                <a:gd name="T1" fmla="*/ 78 h 169"/>
                <a:gd name="T2" fmla="*/ 54 w 156"/>
                <a:gd name="T3" fmla="*/ 163 h 169"/>
                <a:gd name="T4" fmla="*/ 96 w 156"/>
                <a:gd name="T5" fmla="*/ 169 h 169"/>
                <a:gd name="T6" fmla="*/ 102 w 156"/>
                <a:gd name="T7" fmla="*/ 153 h 169"/>
                <a:gd name="T8" fmla="*/ 78 w 156"/>
                <a:gd name="T9" fmla="*/ 0 h 169"/>
                <a:gd name="T10" fmla="*/ 90 w 156"/>
                <a:gd name="T11" fmla="*/ 148 h 169"/>
                <a:gd name="T12" fmla="*/ 66 w 156"/>
                <a:gd name="T13" fmla="*/ 157 h 169"/>
                <a:gd name="T14" fmla="*/ 61 w 156"/>
                <a:gd name="T15" fmla="*/ 142 h 169"/>
                <a:gd name="T16" fmla="*/ 63 w 156"/>
                <a:gd name="T17" fmla="*/ 133 h 169"/>
                <a:gd name="T18" fmla="*/ 67 w 156"/>
                <a:gd name="T19" fmla="*/ 110 h 169"/>
                <a:gd name="T20" fmla="*/ 58 w 156"/>
                <a:gd name="T21" fmla="*/ 89 h 169"/>
                <a:gd name="T22" fmla="*/ 53 w 156"/>
                <a:gd name="T23" fmla="*/ 78 h 169"/>
                <a:gd name="T24" fmla="*/ 56 w 156"/>
                <a:gd name="T25" fmla="*/ 67 h 169"/>
                <a:gd name="T26" fmla="*/ 55 w 156"/>
                <a:gd name="T27" fmla="*/ 57 h 169"/>
                <a:gd name="T28" fmla="*/ 82 w 156"/>
                <a:gd name="T29" fmla="*/ 44 h 169"/>
                <a:gd name="T30" fmla="*/ 99 w 156"/>
                <a:gd name="T31" fmla="*/ 67 h 169"/>
                <a:gd name="T32" fmla="*/ 102 w 156"/>
                <a:gd name="T33" fmla="*/ 78 h 169"/>
                <a:gd name="T34" fmla="*/ 102 w 156"/>
                <a:gd name="T35" fmla="*/ 83 h 169"/>
                <a:gd name="T36" fmla="*/ 92 w 156"/>
                <a:gd name="T37" fmla="*/ 105 h 169"/>
                <a:gd name="T38" fmla="*/ 89 w 156"/>
                <a:gd name="T39" fmla="*/ 127 h 169"/>
                <a:gd name="T40" fmla="*/ 105 w 156"/>
                <a:gd name="T41" fmla="*/ 138 h 169"/>
                <a:gd name="T42" fmla="*/ 118 w 156"/>
                <a:gd name="T43" fmla="*/ 131 h 169"/>
                <a:gd name="T44" fmla="*/ 100 w 156"/>
                <a:gd name="T45" fmla="*/ 114 h 169"/>
                <a:gd name="T46" fmla="*/ 114 w 156"/>
                <a:gd name="T47" fmla="*/ 80 h 169"/>
                <a:gd name="T48" fmla="*/ 111 w 156"/>
                <a:gd name="T49" fmla="*/ 69 h 169"/>
                <a:gd name="T50" fmla="*/ 82 w 156"/>
                <a:gd name="T51" fmla="*/ 33 h 169"/>
                <a:gd name="T52" fmla="*/ 44 w 156"/>
                <a:gd name="T53" fmla="*/ 49 h 169"/>
                <a:gd name="T54" fmla="*/ 43 w 156"/>
                <a:gd name="T55" fmla="*/ 71 h 169"/>
                <a:gd name="T56" fmla="*/ 46 w 156"/>
                <a:gd name="T57" fmla="*/ 93 h 169"/>
                <a:gd name="T58" fmla="*/ 55 w 156"/>
                <a:gd name="T59" fmla="*/ 123 h 169"/>
                <a:gd name="T60" fmla="*/ 12 w 156"/>
                <a:gd name="T61" fmla="*/ 78 h 169"/>
                <a:gd name="T62" fmla="*/ 144 w 156"/>
                <a:gd name="T63" fmla="*/ 7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" h="169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12"/>
                    <a:pt x="22" y="142"/>
                    <a:pt x="54" y="15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4" y="166"/>
                    <a:pt x="56" y="169"/>
                    <a:pt x="60" y="169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9" y="169"/>
                    <a:pt x="102" y="166"/>
                    <a:pt x="102" y="163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34" y="142"/>
                    <a:pt x="156" y="112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94" y="142"/>
                  </a:moveTo>
                  <a:cubicBezTo>
                    <a:pt x="92" y="143"/>
                    <a:pt x="90" y="145"/>
                    <a:pt x="90" y="148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6" y="145"/>
                    <a:pt x="64" y="143"/>
                    <a:pt x="61" y="142"/>
                  </a:cubicBezTo>
                  <a:cubicBezTo>
                    <a:pt x="57" y="141"/>
                    <a:pt x="54" y="140"/>
                    <a:pt x="50" y="138"/>
                  </a:cubicBezTo>
                  <a:cubicBezTo>
                    <a:pt x="54" y="136"/>
                    <a:pt x="59" y="135"/>
                    <a:pt x="63" y="133"/>
                  </a:cubicBezTo>
                  <a:cubicBezTo>
                    <a:pt x="65" y="132"/>
                    <a:pt x="67" y="130"/>
                    <a:pt x="67" y="127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08"/>
                    <a:pt x="65" y="106"/>
                    <a:pt x="63" y="105"/>
                  </a:cubicBezTo>
                  <a:cubicBezTo>
                    <a:pt x="63" y="105"/>
                    <a:pt x="58" y="102"/>
                    <a:pt x="58" y="89"/>
                  </a:cubicBezTo>
                  <a:cubicBezTo>
                    <a:pt x="58" y="86"/>
                    <a:pt x="56" y="84"/>
                    <a:pt x="54" y="84"/>
                  </a:cubicBezTo>
                  <a:cubicBezTo>
                    <a:pt x="53" y="83"/>
                    <a:pt x="52" y="80"/>
                    <a:pt x="53" y="78"/>
                  </a:cubicBezTo>
                  <a:cubicBezTo>
                    <a:pt x="56" y="78"/>
                    <a:pt x="58" y="75"/>
                    <a:pt x="58" y="72"/>
                  </a:cubicBezTo>
                  <a:cubicBezTo>
                    <a:pt x="58" y="71"/>
                    <a:pt x="58" y="69"/>
                    <a:pt x="56" y="67"/>
                  </a:cubicBezTo>
                  <a:cubicBezTo>
                    <a:pt x="54" y="60"/>
                    <a:pt x="53" y="58"/>
                    <a:pt x="53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8" y="58"/>
                    <a:pt x="61" y="56"/>
                    <a:pt x="62" y="53"/>
                  </a:cubicBezTo>
                  <a:cubicBezTo>
                    <a:pt x="63" y="48"/>
                    <a:pt x="72" y="44"/>
                    <a:pt x="82" y="44"/>
                  </a:cubicBezTo>
                  <a:cubicBezTo>
                    <a:pt x="92" y="44"/>
                    <a:pt x="100" y="48"/>
                    <a:pt x="102" y="53"/>
                  </a:cubicBezTo>
                  <a:cubicBezTo>
                    <a:pt x="103" y="58"/>
                    <a:pt x="100" y="64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7" y="75"/>
                    <a:pt x="100" y="78"/>
                    <a:pt x="102" y="78"/>
                  </a:cubicBezTo>
                  <a:cubicBezTo>
                    <a:pt x="103" y="78"/>
                    <a:pt x="103" y="79"/>
                    <a:pt x="103" y="79"/>
                  </a:cubicBezTo>
                  <a:cubicBezTo>
                    <a:pt x="103" y="81"/>
                    <a:pt x="102" y="82"/>
                    <a:pt x="102" y="83"/>
                  </a:cubicBezTo>
                  <a:cubicBezTo>
                    <a:pt x="99" y="84"/>
                    <a:pt x="97" y="86"/>
                    <a:pt x="97" y="89"/>
                  </a:cubicBezTo>
                  <a:cubicBezTo>
                    <a:pt x="97" y="101"/>
                    <a:pt x="93" y="104"/>
                    <a:pt x="92" y="105"/>
                  </a:cubicBezTo>
                  <a:cubicBezTo>
                    <a:pt x="90" y="106"/>
                    <a:pt x="89" y="108"/>
                    <a:pt x="89" y="110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89" y="130"/>
                    <a:pt x="90" y="132"/>
                    <a:pt x="92" y="133"/>
                  </a:cubicBezTo>
                  <a:cubicBezTo>
                    <a:pt x="97" y="135"/>
                    <a:pt x="101" y="136"/>
                    <a:pt x="105" y="138"/>
                  </a:cubicBezTo>
                  <a:cubicBezTo>
                    <a:pt x="102" y="140"/>
                    <a:pt x="98" y="141"/>
                    <a:pt x="94" y="142"/>
                  </a:cubicBezTo>
                  <a:close/>
                  <a:moveTo>
                    <a:pt x="118" y="131"/>
                  </a:moveTo>
                  <a:cubicBezTo>
                    <a:pt x="112" y="128"/>
                    <a:pt x="106" y="126"/>
                    <a:pt x="100" y="123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4" y="111"/>
                    <a:pt x="108" y="105"/>
                    <a:pt x="109" y="93"/>
                  </a:cubicBezTo>
                  <a:cubicBezTo>
                    <a:pt x="112" y="90"/>
                    <a:pt x="114" y="85"/>
                    <a:pt x="114" y="80"/>
                  </a:cubicBezTo>
                  <a:cubicBezTo>
                    <a:pt x="114" y="76"/>
                    <a:pt x="114" y="74"/>
                    <a:pt x="112" y="71"/>
                  </a:cubicBezTo>
                  <a:cubicBezTo>
                    <a:pt x="112" y="71"/>
                    <a:pt x="111" y="70"/>
                    <a:pt x="111" y="69"/>
                  </a:cubicBezTo>
                  <a:cubicBezTo>
                    <a:pt x="113" y="65"/>
                    <a:pt x="115" y="57"/>
                    <a:pt x="113" y="50"/>
                  </a:cubicBezTo>
                  <a:cubicBezTo>
                    <a:pt x="110" y="37"/>
                    <a:pt x="94" y="33"/>
                    <a:pt x="82" y="33"/>
                  </a:cubicBezTo>
                  <a:cubicBezTo>
                    <a:pt x="71" y="33"/>
                    <a:pt x="58" y="36"/>
                    <a:pt x="53" y="45"/>
                  </a:cubicBezTo>
                  <a:cubicBezTo>
                    <a:pt x="49" y="45"/>
                    <a:pt x="46" y="46"/>
                    <a:pt x="44" y="49"/>
                  </a:cubicBezTo>
                  <a:cubicBezTo>
                    <a:pt x="39" y="55"/>
                    <a:pt x="42" y="64"/>
                    <a:pt x="45" y="69"/>
                  </a:cubicBezTo>
                  <a:cubicBezTo>
                    <a:pt x="44" y="70"/>
                    <a:pt x="44" y="71"/>
                    <a:pt x="43" y="71"/>
                  </a:cubicBezTo>
                  <a:cubicBezTo>
                    <a:pt x="42" y="74"/>
                    <a:pt x="41" y="77"/>
                    <a:pt x="41" y="80"/>
                  </a:cubicBezTo>
                  <a:cubicBezTo>
                    <a:pt x="41" y="85"/>
                    <a:pt x="43" y="90"/>
                    <a:pt x="46" y="93"/>
                  </a:cubicBezTo>
                  <a:cubicBezTo>
                    <a:pt x="47" y="105"/>
                    <a:pt x="51" y="111"/>
                    <a:pt x="55" y="114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49" y="126"/>
                    <a:pt x="43" y="128"/>
                    <a:pt x="38" y="131"/>
                  </a:cubicBezTo>
                  <a:cubicBezTo>
                    <a:pt x="22" y="119"/>
                    <a:pt x="12" y="100"/>
                    <a:pt x="12" y="78"/>
                  </a:cubicBezTo>
                  <a:cubicBezTo>
                    <a:pt x="12" y="42"/>
                    <a:pt x="41" y="12"/>
                    <a:pt x="78" y="12"/>
                  </a:cubicBezTo>
                  <a:cubicBezTo>
                    <a:pt x="114" y="12"/>
                    <a:pt x="144" y="42"/>
                    <a:pt x="144" y="78"/>
                  </a:cubicBezTo>
                  <a:cubicBezTo>
                    <a:pt x="144" y="100"/>
                    <a:pt x="134" y="119"/>
                    <a:pt x="118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4" name="Freeform 85">
              <a:extLst>
                <a:ext uri="{FF2B5EF4-FFF2-40B4-BE49-F238E27FC236}">
                  <a16:creationId xmlns:a16="http://schemas.microsoft.com/office/drawing/2014/main" id="{16B4A2A5-EFF3-D844-8BFB-D9FC0A67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" y="2288"/>
              <a:ext cx="36" cy="18"/>
            </a:xfrm>
            <a:custGeom>
              <a:avLst/>
              <a:gdLst>
                <a:gd name="T0" fmla="*/ 18 w 24"/>
                <a:gd name="T1" fmla="*/ 0 h 12"/>
                <a:gd name="T2" fmla="*/ 6 w 24"/>
                <a:gd name="T3" fmla="*/ 0 h 12"/>
                <a:gd name="T4" fmla="*/ 0 w 24"/>
                <a:gd name="T5" fmla="*/ 6 h 12"/>
                <a:gd name="T6" fmla="*/ 6 w 24"/>
                <a:gd name="T7" fmla="*/ 12 h 12"/>
                <a:gd name="T8" fmla="*/ 18 w 24"/>
                <a:gd name="T9" fmla="*/ 12 h 12"/>
                <a:gd name="T10" fmla="*/ 24 w 24"/>
                <a:gd name="T11" fmla="*/ 6 h 12"/>
                <a:gd name="T12" fmla="*/ 18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9"/>
                    <a:pt x="24" y="6"/>
                  </a:cubicBezTo>
                  <a:cubicBezTo>
                    <a:pt x="24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5" name="Freeform 86">
              <a:extLst>
                <a:ext uri="{FF2B5EF4-FFF2-40B4-BE49-F238E27FC236}">
                  <a16:creationId xmlns:a16="http://schemas.microsoft.com/office/drawing/2014/main" id="{01032911-E44E-6A44-B3AE-2C20E895B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2252"/>
              <a:ext cx="74" cy="18"/>
            </a:xfrm>
            <a:custGeom>
              <a:avLst/>
              <a:gdLst>
                <a:gd name="T0" fmla="*/ 42 w 48"/>
                <a:gd name="T1" fmla="*/ 0 h 12"/>
                <a:gd name="T2" fmla="*/ 6 w 48"/>
                <a:gd name="T3" fmla="*/ 0 h 12"/>
                <a:gd name="T4" fmla="*/ 0 w 48"/>
                <a:gd name="T5" fmla="*/ 6 h 12"/>
                <a:gd name="T6" fmla="*/ 6 w 48"/>
                <a:gd name="T7" fmla="*/ 12 h 12"/>
                <a:gd name="T8" fmla="*/ 42 w 48"/>
                <a:gd name="T9" fmla="*/ 12 h 12"/>
                <a:gd name="T10" fmla="*/ 48 w 48"/>
                <a:gd name="T11" fmla="*/ 6 h 12"/>
                <a:gd name="T12" fmla="*/ 42 w 4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5" y="12"/>
                    <a:pt x="48" y="9"/>
                    <a:pt x="48" y="6"/>
                  </a:cubicBezTo>
                  <a:cubicBezTo>
                    <a:pt x="48" y="2"/>
                    <a:pt x="45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6" name="Freeform 87">
              <a:extLst>
                <a:ext uri="{FF2B5EF4-FFF2-40B4-BE49-F238E27FC236}">
                  <a16:creationId xmlns:a16="http://schemas.microsoft.com/office/drawing/2014/main" id="{329745C6-8CE0-9B43-A51F-DC7EC13E0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1910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12 w 12"/>
                <a:gd name="T3" fmla="*/ 30 h 36"/>
                <a:gd name="T4" fmla="*/ 12 w 12"/>
                <a:gd name="T5" fmla="*/ 6 h 36"/>
                <a:gd name="T6" fmla="*/ 6 w 12"/>
                <a:gd name="T7" fmla="*/ 0 h 36"/>
                <a:gd name="T8" fmla="*/ 0 w 12"/>
                <a:gd name="T9" fmla="*/ 6 h 36"/>
                <a:gd name="T10" fmla="*/ 0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2" y="36"/>
                    <a:pt x="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7" name="Freeform 88">
              <a:extLst>
                <a:ext uri="{FF2B5EF4-FFF2-40B4-BE49-F238E27FC236}">
                  <a16:creationId xmlns:a16="http://schemas.microsoft.com/office/drawing/2014/main" id="{8FA27E58-1649-0041-A7D0-1488B173F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10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8" name="Freeform 89">
              <a:extLst>
                <a:ext uri="{FF2B5EF4-FFF2-40B4-BE49-F238E27FC236}">
                  <a16:creationId xmlns:a16="http://schemas.microsoft.com/office/drawing/2014/main" id="{09F7C906-F808-E349-BEC7-3B3085AFF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6" y="10"/>
                    <a:pt x="36" y="6"/>
                  </a:cubicBezTo>
                  <a:cubicBezTo>
                    <a:pt x="36" y="3"/>
                    <a:pt x="34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9" name="Freeform 90">
              <a:extLst>
                <a:ext uri="{FF2B5EF4-FFF2-40B4-BE49-F238E27FC236}">
                  <a16:creationId xmlns:a16="http://schemas.microsoft.com/office/drawing/2014/main" id="{7A702297-D13A-8649-B1E4-169139C5B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949"/>
              <a:ext cx="58" cy="57"/>
            </a:xfrm>
            <a:custGeom>
              <a:avLst/>
              <a:gdLst>
                <a:gd name="T0" fmla="*/ 27 w 38"/>
                <a:gd name="T1" fmla="*/ 37 h 38"/>
                <a:gd name="T2" fmla="*/ 32 w 38"/>
                <a:gd name="T3" fmla="*/ 38 h 38"/>
                <a:gd name="T4" fmla="*/ 36 w 38"/>
                <a:gd name="T5" fmla="*/ 37 h 38"/>
                <a:gd name="T6" fmla="*/ 36 w 38"/>
                <a:gd name="T7" fmla="*/ 28 h 38"/>
                <a:gd name="T8" fmla="*/ 10 w 38"/>
                <a:gd name="T9" fmla="*/ 3 h 38"/>
                <a:gd name="T10" fmla="*/ 2 w 38"/>
                <a:gd name="T11" fmla="*/ 3 h 38"/>
                <a:gd name="T12" fmla="*/ 2 w 38"/>
                <a:gd name="T13" fmla="*/ 11 h 38"/>
                <a:gd name="T14" fmla="*/ 27 w 38"/>
                <a:gd name="T15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27" y="37"/>
                  </a:moveTo>
                  <a:cubicBezTo>
                    <a:pt x="29" y="38"/>
                    <a:pt x="30" y="38"/>
                    <a:pt x="32" y="38"/>
                  </a:cubicBezTo>
                  <a:cubicBezTo>
                    <a:pt x="33" y="38"/>
                    <a:pt x="35" y="38"/>
                    <a:pt x="36" y="37"/>
                  </a:cubicBezTo>
                  <a:cubicBezTo>
                    <a:pt x="38" y="34"/>
                    <a:pt x="38" y="31"/>
                    <a:pt x="36" y="2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70" name="Freeform 91">
              <a:extLst>
                <a:ext uri="{FF2B5EF4-FFF2-40B4-BE49-F238E27FC236}">
                  <a16:creationId xmlns:a16="http://schemas.microsoft.com/office/drawing/2014/main" id="{B529D1D4-ACB6-4044-80CA-AB16AF0C4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1949"/>
              <a:ext cx="60" cy="57"/>
            </a:xfrm>
            <a:custGeom>
              <a:avLst/>
              <a:gdLst>
                <a:gd name="T0" fmla="*/ 7 w 39"/>
                <a:gd name="T1" fmla="*/ 38 h 38"/>
                <a:gd name="T2" fmla="*/ 11 w 39"/>
                <a:gd name="T3" fmla="*/ 37 h 38"/>
                <a:gd name="T4" fmla="*/ 36 w 39"/>
                <a:gd name="T5" fmla="*/ 11 h 38"/>
                <a:gd name="T6" fmla="*/ 36 w 39"/>
                <a:gd name="T7" fmla="*/ 3 h 38"/>
                <a:gd name="T8" fmla="*/ 28 w 39"/>
                <a:gd name="T9" fmla="*/ 3 h 38"/>
                <a:gd name="T10" fmla="*/ 2 w 39"/>
                <a:gd name="T11" fmla="*/ 28 h 38"/>
                <a:gd name="T12" fmla="*/ 2 w 39"/>
                <a:gd name="T13" fmla="*/ 37 h 38"/>
                <a:gd name="T14" fmla="*/ 7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7" y="38"/>
                  </a:moveTo>
                  <a:cubicBezTo>
                    <a:pt x="8" y="38"/>
                    <a:pt x="10" y="38"/>
                    <a:pt x="11" y="3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9" y="9"/>
                    <a:pt x="39" y="5"/>
                    <a:pt x="36" y="3"/>
                  </a:cubicBezTo>
                  <a:cubicBezTo>
                    <a:pt x="34" y="0"/>
                    <a:pt x="30" y="0"/>
                    <a:pt x="28" y="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4" y="38"/>
                    <a:pt x="5" y="38"/>
                    <a:pt x="7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371" name="Group 56">
            <a:extLst>
              <a:ext uri="{FF2B5EF4-FFF2-40B4-BE49-F238E27FC236}">
                <a16:creationId xmlns:a16="http://schemas.microsoft.com/office/drawing/2014/main" id="{754010E9-6578-4145-B63E-FE551FCF0B3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00111" y="1923077"/>
            <a:ext cx="513762" cy="513760"/>
            <a:chOff x="6721" y="600"/>
            <a:chExt cx="426" cy="426"/>
          </a:xfrm>
          <a:solidFill>
            <a:schemeClr val="accent4"/>
          </a:solidFill>
        </p:grpSpPr>
        <p:sp>
          <p:nvSpPr>
            <p:cNvPr id="372" name="Freeform 57">
              <a:extLst>
                <a:ext uri="{FF2B5EF4-FFF2-40B4-BE49-F238E27FC236}">
                  <a16:creationId xmlns:a16="http://schemas.microsoft.com/office/drawing/2014/main" id="{E54CC8A3-2BE8-4348-8408-7A6C774ED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" y="600"/>
              <a:ext cx="426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282 w 288"/>
                <a:gd name="T9" fmla="*/ 150 h 288"/>
                <a:gd name="T10" fmla="*/ 276 w 288"/>
                <a:gd name="T11" fmla="*/ 144 h 288"/>
                <a:gd name="T12" fmla="*/ 144 w 288"/>
                <a:gd name="T13" fmla="*/ 12 h 288"/>
                <a:gd name="T14" fmla="*/ 12 w 288"/>
                <a:gd name="T15" fmla="*/ 144 h 288"/>
                <a:gd name="T16" fmla="*/ 144 w 288"/>
                <a:gd name="T17" fmla="*/ 276 h 288"/>
                <a:gd name="T18" fmla="*/ 190 w 288"/>
                <a:gd name="T19" fmla="*/ 268 h 288"/>
                <a:gd name="T20" fmla="*/ 198 w 288"/>
                <a:gd name="T21" fmla="*/ 272 h 288"/>
                <a:gd name="T22" fmla="*/ 194 w 288"/>
                <a:gd name="T23" fmla="*/ 280 h 288"/>
                <a:gd name="T24" fmla="*/ 144 w 288"/>
                <a:gd name="T2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4" y="0"/>
                    <a:pt x="288" y="65"/>
                    <a:pt x="288" y="144"/>
                  </a:cubicBezTo>
                  <a:cubicBezTo>
                    <a:pt x="288" y="148"/>
                    <a:pt x="286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2" y="12"/>
                    <a:pt x="12" y="71"/>
                    <a:pt x="12" y="144"/>
                  </a:cubicBezTo>
                  <a:cubicBezTo>
                    <a:pt x="12" y="217"/>
                    <a:pt x="72" y="276"/>
                    <a:pt x="144" y="276"/>
                  </a:cubicBezTo>
                  <a:cubicBezTo>
                    <a:pt x="160" y="276"/>
                    <a:pt x="175" y="274"/>
                    <a:pt x="190" y="268"/>
                  </a:cubicBezTo>
                  <a:cubicBezTo>
                    <a:pt x="193" y="267"/>
                    <a:pt x="196" y="269"/>
                    <a:pt x="198" y="272"/>
                  </a:cubicBezTo>
                  <a:cubicBezTo>
                    <a:pt x="199" y="275"/>
                    <a:pt x="197" y="278"/>
                    <a:pt x="194" y="280"/>
                  </a:cubicBezTo>
                  <a:cubicBezTo>
                    <a:pt x="178" y="285"/>
                    <a:pt x="161" y="288"/>
                    <a:pt x="144" y="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  <p:sp>
          <p:nvSpPr>
            <p:cNvPr id="373" name="Freeform 58">
              <a:extLst>
                <a:ext uri="{FF2B5EF4-FFF2-40B4-BE49-F238E27FC236}">
                  <a16:creationId xmlns:a16="http://schemas.microsoft.com/office/drawing/2014/main" id="{468ADAAF-C6DA-A647-AC52-16E1AB8E8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7" y="813"/>
              <a:ext cx="160" cy="213"/>
            </a:xfrm>
            <a:custGeom>
              <a:avLst/>
              <a:gdLst>
                <a:gd name="T0" fmla="*/ 54 w 108"/>
                <a:gd name="T1" fmla="*/ 144 h 144"/>
                <a:gd name="T2" fmla="*/ 50 w 108"/>
                <a:gd name="T3" fmla="*/ 142 h 144"/>
                <a:gd name="T4" fmla="*/ 0 w 108"/>
                <a:gd name="T5" fmla="*/ 54 h 144"/>
                <a:gd name="T6" fmla="*/ 54 w 108"/>
                <a:gd name="T7" fmla="*/ 0 h 144"/>
                <a:gd name="T8" fmla="*/ 108 w 108"/>
                <a:gd name="T9" fmla="*/ 54 h 144"/>
                <a:gd name="T10" fmla="*/ 59 w 108"/>
                <a:gd name="T11" fmla="*/ 142 h 144"/>
                <a:gd name="T12" fmla="*/ 54 w 108"/>
                <a:gd name="T13" fmla="*/ 144 h 144"/>
                <a:gd name="T14" fmla="*/ 54 w 108"/>
                <a:gd name="T15" fmla="*/ 12 h 144"/>
                <a:gd name="T16" fmla="*/ 12 w 108"/>
                <a:gd name="T17" fmla="*/ 54 h 144"/>
                <a:gd name="T18" fmla="*/ 54 w 108"/>
                <a:gd name="T19" fmla="*/ 129 h 144"/>
                <a:gd name="T20" fmla="*/ 96 w 108"/>
                <a:gd name="T21" fmla="*/ 54 h 144"/>
                <a:gd name="T22" fmla="*/ 54 w 108"/>
                <a:gd name="T23" fmla="*/ 1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44">
                  <a:moveTo>
                    <a:pt x="54" y="144"/>
                  </a:moveTo>
                  <a:cubicBezTo>
                    <a:pt x="53" y="144"/>
                    <a:pt x="51" y="143"/>
                    <a:pt x="50" y="142"/>
                  </a:cubicBezTo>
                  <a:cubicBezTo>
                    <a:pt x="45" y="136"/>
                    <a:pt x="0" y="82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2"/>
                    <a:pt x="64" y="136"/>
                    <a:pt x="59" y="142"/>
                  </a:cubicBezTo>
                  <a:cubicBezTo>
                    <a:pt x="58" y="143"/>
                    <a:pt x="56" y="144"/>
                    <a:pt x="54" y="144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2"/>
                    <a:pt x="40" y="110"/>
                    <a:pt x="54" y="129"/>
                  </a:cubicBezTo>
                  <a:cubicBezTo>
                    <a:pt x="69" y="110"/>
                    <a:pt x="96" y="72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  <p:sp>
          <p:nvSpPr>
            <p:cNvPr id="374" name="Freeform 59">
              <a:extLst>
                <a:ext uri="{FF2B5EF4-FFF2-40B4-BE49-F238E27FC236}">
                  <a16:creationId xmlns:a16="http://schemas.microsoft.com/office/drawing/2014/main" id="{1D2D45F1-2BA4-144E-BFD4-CF2AE4D80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2" y="857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8"/>
                    <a:pt x="12" y="24"/>
                  </a:cubicBezTo>
                  <a:cubicBezTo>
                    <a:pt x="12" y="31"/>
                    <a:pt x="18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  <p:sp>
          <p:nvSpPr>
            <p:cNvPr id="375" name="Freeform 60">
              <a:extLst>
                <a:ext uri="{FF2B5EF4-FFF2-40B4-BE49-F238E27FC236}">
                  <a16:creationId xmlns:a16="http://schemas.microsoft.com/office/drawing/2014/main" id="{B9008D23-F674-6448-903D-C3B5D32E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" y="607"/>
              <a:ext cx="213" cy="313"/>
            </a:xfrm>
            <a:custGeom>
              <a:avLst/>
              <a:gdLst>
                <a:gd name="T0" fmla="*/ 66 w 144"/>
                <a:gd name="T1" fmla="*/ 211 h 211"/>
                <a:gd name="T2" fmla="*/ 60 w 144"/>
                <a:gd name="T3" fmla="*/ 205 h 211"/>
                <a:gd name="T4" fmla="*/ 60 w 144"/>
                <a:gd name="T5" fmla="*/ 178 h 211"/>
                <a:gd name="T6" fmla="*/ 3 w 144"/>
                <a:gd name="T7" fmla="*/ 132 h 211"/>
                <a:gd name="T8" fmla="*/ 1 w 144"/>
                <a:gd name="T9" fmla="*/ 124 h 211"/>
                <a:gd name="T10" fmla="*/ 28 w 144"/>
                <a:gd name="T11" fmla="*/ 82 h 211"/>
                <a:gd name="T12" fmla="*/ 33 w 144"/>
                <a:gd name="T13" fmla="*/ 79 h 211"/>
                <a:gd name="T14" fmla="*/ 96 w 144"/>
                <a:gd name="T15" fmla="*/ 79 h 211"/>
                <a:gd name="T16" fmla="*/ 96 w 144"/>
                <a:gd name="T17" fmla="*/ 52 h 211"/>
                <a:gd name="T18" fmla="*/ 81 w 144"/>
                <a:gd name="T19" fmla="*/ 42 h 211"/>
                <a:gd name="T20" fmla="*/ 78 w 144"/>
                <a:gd name="T21" fmla="*/ 37 h 211"/>
                <a:gd name="T22" fmla="*/ 81 w 144"/>
                <a:gd name="T23" fmla="*/ 32 h 211"/>
                <a:gd name="T24" fmla="*/ 134 w 144"/>
                <a:gd name="T25" fmla="*/ 2 h 211"/>
                <a:gd name="T26" fmla="*/ 142 w 144"/>
                <a:gd name="T27" fmla="*/ 4 h 211"/>
                <a:gd name="T28" fmla="*/ 140 w 144"/>
                <a:gd name="T29" fmla="*/ 12 h 211"/>
                <a:gd name="T30" fmla="*/ 96 w 144"/>
                <a:gd name="T31" fmla="*/ 38 h 211"/>
                <a:gd name="T32" fmla="*/ 106 w 144"/>
                <a:gd name="T33" fmla="*/ 44 h 211"/>
                <a:gd name="T34" fmla="*/ 108 w 144"/>
                <a:gd name="T35" fmla="*/ 49 h 211"/>
                <a:gd name="T36" fmla="*/ 108 w 144"/>
                <a:gd name="T37" fmla="*/ 85 h 211"/>
                <a:gd name="T38" fmla="*/ 102 w 144"/>
                <a:gd name="T39" fmla="*/ 91 h 211"/>
                <a:gd name="T40" fmla="*/ 37 w 144"/>
                <a:gd name="T41" fmla="*/ 91 h 211"/>
                <a:gd name="T42" fmla="*/ 14 w 144"/>
                <a:gd name="T43" fmla="*/ 126 h 211"/>
                <a:gd name="T44" fmla="*/ 70 w 144"/>
                <a:gd name="T45" fmla="*/ 171 h 211"/>
                <a:gd name="T46" fmla="*/ 72 w 144"/>
                <a:gd name="T47" fmla="*/ 175 h 211"/>
                <a:gd name="T48" fmla="*/ 72 w 144"/>
                <a:gd name="T49" fmla="*/ 205 h 211"/>
                <a:gd name="T50" fmla="*/ 66 w 144"/>
                <a:gd name="T5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211">
                  <a:moveTo>
                    <a:pt x="66" y="211"/>
                  </a:moveTo>
                  <a:cubicBezTo>
                    <a:pt x="63" y="211"/>
                    <a:pt x="60" y="209"/>
                    <a:pt x="60" y="205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0" y="130"/>
                    <a:pt x="0" y="127"/>
                    <a:pt x="1" y="124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0"/>
                    <a:pt x="31" y="79"/>
                    <a:pt x="33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79" y="41"/>
                    <a:pt x="78" y="39"/>
                    <a:pt x="78" y="37"/>
                  </a:cubicBezTo>
                  <a:cubicBezTo>
                    <a:pt x="79" y="35"/>
                    <a:pt x="80" y="33"/>
                    <a:pt x="81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0" y="1"/>
                    <a:pt x="142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7" y="45"/>
                    <a:pt x="108" y="47"/>
                    <a:pt x="108" y="49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89"/>
                    <a:pt x="106" y="91"/>
                    <a:pt x="102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2" y="172"/>
                    <a:pt x="72" y="173"/>
                    <a:pt x="72" y="175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9"/>
                    <a:pt x="70" y="211"/>
                    <a:pt x="66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  <p:sp>
          <p:nvSpPr>
            <p:cNvPr id="376" name="Freeform 61">
              <a:extLst>
                <a:ext uri="{FF2B5EF4-FFF2-40B4-BE49-F238E27FC236}">
                  <a16:creationId xmlns:a16="http://schemas.microsoft.com/office/drawing/2014/main" id="{81B4FE17-16E8-1D46-A84D-C61DF767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" y="665"/>
              <a:ext cx="112" cy="108"/>
            </a:xfrm>
            <a:custGeom>
              <a:avLst/>
              <a:gdLst>
                <a:gd name="T0" fmla="*/ 6 w 76"/>
                <a:gd name="T1" fmla="*/ 73 h 73"/>
                <a:gd name="T2" fmla="*/ 2 w 76"/>
                <a:gd name="T3" fmla="*/ 71 h 73"/>
                <a:gd name="T4" fmla="*/ 2 w 76"/>
                <a:gd name="T5" fmla="*/ 63 h 73"/>
                <a:gd name="T6" fmla="*/ 23 w 76"/>
                <a:gd name="T7" fmla="*/ 42 h 73"/>
                <a:gd name="T8" fmla="*/ 27 w 76"/>
                <a:gd name="T9" fmla="*/ 40 h 73"/>
                <a:gd name="T10" fmla="*/ 45 w 76"/>
                <a:gd name="T11" fmla="*/ 40 h 73"/>
                <a:gd name="T12" fmla="*/ 64 w 76"/>
                <a:gd name="T13" fmla="*/ 4 h 73"/>
                <a:gd name="T14" fmla="*/ 72 w 76"/>
                <a:gd name="T15" fmla="*/ 2 h 73"/>
                <a:gd name="T16" fmla="*/ 75 w 76"/>
                <a:gd name="T17" fmla="*/ 10 h 73"/>
                <a:gd name="T18" fmla="*/ 54 w 76"/>
                <a:gd name="T19" fmla="*/ 49 h 73"/>
                <a:gd name="T20" fmla="*/ 48 w 76"/>
                <a:gd name="T21" fmla="*/ 52 h 73"/>
                <a:gd name="T22" fmla="*/ 30 w 76"/>
                <a:gd name="T23" fmla="*/ 52 h 73"/>
                <a:gd name="T24" fmla="*/ 11 w 76"/>
                <a:gd name="T25" fmla="*/ 71 h 73"/>
                <a:gd name="T26" fmla="*/ 6 w 76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3">
                  <a:moveTo>
                    <a:pt x="6" y="73"/>
                  </a:moveTo>
                  <a:cubicBezTo>
                    <a:pt x="5" y="73"/>
                    <a:pt x="3" y="73"/>
                    <a:pt x="2" y="71"/>
                  </a:cubicBezTo>
                  <a:cubicBezTo>
                    <a:pt x="0" y="69"/>
                    <a:pt x="0" y="65"/>
                    <a:pt x="2" y="6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7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6" y="2"/>
                    <a:pt x="69" y="0"/>
                    <a:pt x="72" y="2"/>
                  </a:cubicBezTo>
                  <a:cubicBezTo>
                    <a:pt x="75" y="4"/>
                    <a:pt x="76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8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8" y="73"/>
                    <a:pt x="6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439B37-7E18-2D43-9C03-BCA23C9C27E0}"/>
              </a:ext>
            </a:extLst>
          </p:cNvPr>
          <p:cNvSpPr txBox="1"/>
          <p:nvPr userDrawn="1"/>
        </p:nvSpPr>
        <p:spPr>
          <a:xfrm>
            <a:off x="4732020" y="20802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7193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850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124" y="457199"/>
            <a:ext cx="11731752" cy="117605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4AF8E1-6D3D-7A31-0DD3-7B583B821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320120" y="2020391"/>
            <a:ext cx="9378501" cy="2410190"/>
            <a:chOff x="1320120" y="2020391"/>
            <a:chExt cx="9378501" cy="2410190"/>
          </a:xfrm>
        </p:grpSpPr>
        <p:sp>
          <p:nvSpPr>
            <p:cNvPr id="8" name="Freeform: Shape 7" descr="timeline ">
              <a:extLst>
                <a:ext uri="{FF2B5EF4-FFF2-40B4-BE49-F238E27FC236}">
                  <a16:creationId xmlns:a16="http://schemas.microsoft.com/office/drawing/2014/main" id="{95FFD2E4-8235-F2BF-A205-9D552619322C}"/>
                </a:ext>
              </a:extLst>
            </p:cNvPr>
            <p:cNvSpPr/>
            <p:nvPr/>
          </p:nvSpPr>
          <p:spPr>
            <a:xfrm flipH="1" flipV="1">
              <a:off x="1392439" y="2020391"/>
              <a:ext cx="9252295" cy="2410190"/>
            </a:xfrm>
            <a:custGeom>
              <a:avLst/>
              <a:gdLst>
                <a:gd name="connsiteX0" fmla="*/ 1192508 w 9252295"/>
                <a:gd name="connsiteY0" fmla="*/ 2410190 h 2410190"/>
                <a:gd name="connsiteX1" fmla="*/ 0 w 9252295"/>
                <a:gd name="connsiteY1" fmla="*/ 1217682 h 2410190"/>
                <a:gd name="connsiteX2" fmla="*/ 1107 w 9252295"/>
                <a:gd name="connsiteY2" fmla="*/ 1206703 h 2410190"/>
                <a:gd name="connsiteX3" fmla="*/ 96158 w 9252295"/>
                <a:gd name="connsiteY3" fmla="*/ 1206703 h 2410190"/>
                <a:gd name="connsiteX4" fmla="*/ 95051 w 9252295"/>
                <a:gd name="connsiteY4" fmla="*/ 1217682 h 2410190"/>
                <a:gd name="connsiteX5" fmla="*/ 1192508 w 9252295"/>
                <a:gd name="connsiteY5" fmla="*/ 2315139 h 2410190"/>
                <a:gd name="connsiteX6" fmla="*/ 2289965 w 9252295"/>
                <a:gd name="connsiteY6" fmla="*/ 1217682 h 2410190"/>
                <a:gd name="connsiteX7" fmla="*/ 2289554 w 9252295"/>
                <a:gd name="connsiteY7" fmla="*/ 1209531 h 2410190"/>
                <a:gd name="connsiteX8" fmla="*/ 2290085 w 9252295"/>
                <a:gd name="connsiteY8" fmla="*/ 1209531 h 2410190"/>
                <a:gd name="connsiteX9" fmla="*/ 2295831 w 9252295"/>
                <a:gd name="connsiteY9" fmla="*/ 1095755 h 2410190"/>
                <a:gd name="connsiteX10" fmla="*/ 3482182 w 9252295"/>
                <a:gd name="connsiteY10" fmla="*/ 25174 h 2410190"/>
                <a:gd name="connsiteX11" fmla="*/ 4668533 w 9252295"/>
                <a:gd name="connsiteY11" fmla="*/ 1095755 h 2410190"/>
                <a:gd name="connsiteX12" fmla="*/ 4674278 w 9252295"/>
                <a:gd name="connsiteY12" fmla="*/ 1209531 h 2410190"/>
                <a:gd name="connsiteX13" fmla="*/ 4673516 w 9252295"/>
                <a:gd name="connsiteY13" fmla="*/ 1209531 h 2410190"/>
                <a:gd name="connsiteX14" fmla="*/ 4678322 w 9252295"/>
                <a:gd name="connsiteY14" fmla="*/ 1304717 h 2410190"/>
                <a:gd name="connsiteX15" fmla="*/ 5770114 w 9252295"/>
                <a:gd name="connsiteY15" fmla="*/ 2289966 h 2410190"/>
                <a:gd name="connsiteX16" fmla="*/ 6861904 w 9252295"/>
                <a:gd name="connsiteY16" fmla="*/ 1304717 h 2410190"/>
                <a:gd name="connsiteX17" fmla="*/ 6867159 w 9252295"/>
                <a:gd name="connsiteY17" fmla="*/ 1200660 h 2410190"/>
                <a:gd name="connsiteX18" fmla="*/ 6867690 w 9252295"/>
                <a:gd name="connsiteY18" fmla="*/ 1200660 h 2410190"/>
                <a:gd name="connsiteX19" fmla="*/ 6867279 w 9252295"/>
                <a:gd name="connsiteY19" fmla="*/ 1192508 h 2410190"/>
                <a:gd name="connsiteX20" fmla="*/ 8059787 w 9252295"/>
                <a:gd name="connsiteY20" fmla="*/ 0 h 2410190"/>
                <a:gd name="connsiteX21" fmla="*/ 9252295 w 9252295"/>
                <a:gd name="connsiteY21" fmla="*/ 1192508 h 2410190"/>
                <a:gd name="connsiteX22" fmla="*/ 9251964 w 9252295"/>
                <a:gd name="connsiteY22" fmla="*/ 1195794 h 2410190"/>
                <a:gd name="connsiteX23" fmla="*/ 9156913 w 9252295"/>
                <a:gd name="connsiteY23" fmla="*/ 1195794 h 2410190"/>
                <a:gd name="connsiteX24" fmla="*/ 9157244 w 9252295"/>
                <a:gd name="connsiteY24" fmla="*/ 1192508 h 2410190"/>
                <a:gd name="connsiteX25" fmla="*/ 8059787 w 9252295"/>
                <a:gd name="connsiteY25" fmla="*/ 95051 h 2410190"/>
                <a:gd name="connsiteX26" fmla="*/ 6962330 w 9252295"/>
                <a:gd name="connsiteY26" fmla="*/ 1192508 h 2410190"/>
                <a:gd name="connsiteX27" fmla="*/ 6962741 w 9252295"/>
                <a:gd name="connsiteY27" fmla="*/ 1200660 h 2410190"/>
                <a:gd name="connsiteX28" fmla="*/ 6962209 w 9252295"/>
                <a:gd name="connsiteY28" fmla="*/ 1200660 h 2410190"/>
                <a:gd name="connsiteX29" fmla="*/ 6956464 w 9252295"/>
                <a:gd name="connsiteY29" fmla="*/ 1314435 h 2410190"/>
                <a:gd name="connsiteX30" fmla="*/ 5770114 w 9252295"/>
                <a:gd name="connsiteY30" fmla="*/ 2385016 h 2410190"/>
                <a:gd name="connsiteX31" fmla="*/ 4583763 w 9252295"/>
                <a:gd name="connsiteY31" fmla="*/ 1314435 h 2410190"/>
                <a:gd name="connsiteX32" fmla="*/ 4578017 w 9252295"/>
                <a:gd name="connsiteY32" fmla="*/ 1200660 h 2410190"/>
                <a:gd name="connsiteX33" fmla="*/ 4578780 w 9252295"/>
                <a:gd name="connsiteY33" fmla="*/ 1200660 h 2410190"/>
                <a:gd name="connsiteX34" fmla="*/ 4573974 w 9252295"/>
                <a:gd name="connsiteY34" fmla="*/ 1105474 h 2410190"/>
                <a:gd name="connsiteX35" fmla="*/ 3482182 w 9252295"/>
                <a:gd name="connsiteY35" fmla="*/ 120225 h 2410190"/>
                <a:gd name="connsiteX36" fmla="*/ 2390391 w 9252295"/>
                <a:gd name="connsiteY36" fmla="*/ 1105474 h 2410190"/>
                <a:gd name="connsiteX37" fmla="*/ 2385136 w 9252295"/>
                <a:gd name="connsiteY37" fmla="*/ 1209531 h 2410190"/>
                <a:gd name="connsiteX38" fmla="*/ 2384604 w 9252295"/>
                <a:gd name="connsiteY38" fmla="*/ 1209531 h 2410190"/>
                <a:gd name="connsiteX39" fmla="*/ 2385016 w 9252295"/>
                <a:gd name="connsiteY39" fmla="*/ 1217682 h 2410190"/>
                <a:gd name="connsiteX40" fmla="*/ 1192508 w 9252295"/>
                <a:gd name="connsiteY40" fmla="*/ 2410190 h 241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252295" h="2410190">
                  <a:moveTo>
                    <a:pt x="1192508" y="2410190"/>
                  </a:moveTo>
                  <a:cubicBezTo>
                    <a:pt x="533904" y="2410190"/>
                    <a:pt x="0" y="1876286"/>
                    <a:pt x="0" y="1217682"/>
                  </a:cubicBezTo>
                  <a:lnTo>
                    <a:pt x="1107" y="1206703"/>
                  </a:lnTo>
                  <a:lnTo>
                    <a:pt x="96158" y="1206703"/>
                  </a:lnTo>
                  <a:lnTo>
                    <a:pt x="95051" y="1217682"/>
                  </a:lnTo>
                  <a:cubicBezTo>
                    <a:pt x="95051" y="1823791"/>
                    <a:pt x="586400" y="2315139"/>
                    <a:pt x="1192508" y="2315139"/>
                  </a:cubicBezTo>
                  <a:cubicBezTo>
                    <a:pt x="1798616" y="2315139"/>
                    <a:pt x="2289965" y="1823791"/>
                    <a:pt x="2289965" y="1217682"/>
                  </a:cubicBezTo>
                  <a:lnTo>
                    <a:pt x="2289554" y="1209531"/>
                  </a:lnTo>
                  <a:lnTo>
                    <a:pt x="2290085" y="1209531"/>
                  </a:lnTo>
                  <a:lnTo>
                    <a:pt x="2295831" y="1095755"/>
                  </a:lnTo>
                  <a:cubicBezTo>
                    <a:pt x="2356899" y="494427"/>
                    <a:pt x="2864742" y="25174"/>
                    <a:pt x="3482182" y="25174"/>
                  </a:cubicBezTo>
                  <a:cubicBezTo>
                    <a:pt x="4099623" y="25174"/>
                    <a:pt x="4607465" y="494427"/>
                    <a:pt x="4668533" y="1095755"/>
                  </a:cubicBezTo>
                  <a:lnTo>
                    <a:pt x="4674278" y="1209531"/>
                  </a:lnTo>
                  <a:lnTo>
                    <a:pt x="4673516" y="1209531"/>
                  </a:lnTo>
                  <a:lnTo>
                    <a:pt x="4678322" y="1304717"/>
                  </a:lnTo>
                  <a:cubicBezTo>
                    <a:pt x="4734523" y="1858116"/>
                    <a:pt x="5201886" y="2289966"/>
                    <a:pt x="5770114" y="2289966"/>
                  </a:cubicBezTo>
                  <a:cubicBezTo>
                    <a:pt x="6338340" y="2289966"/>
                    <a:pt x="6805704" y="1858116"/>
                    <a:pt x="6861904" y="1304717"/>
                  </a:cubicBezTo>
                  <a:lnTo>
                    <a:pt x="6867159" y="1200660"/>
                  </a:lnTo>
                  <a:lnTo>
                    <a:pt x="6867690" y="1200660"/>
                  </a:lnTo>
                  <a:lnTo>
                    <a:pt x="6867279" y="1192508"/>
                  </a:lnTo>
                  <a:cubicBezTo>
                    <a:pt x="6867279" y="533905"/>
                    <a:pt x="7401183" y="0"/>
                    <a:pt x="8059787" y="0"/>
                  </a:cubicBezTo>
                  <a:cubicBezTo>
                    <a:pt x="8718390" y="0"/>
                    <a:pt x="9252295" y="533905"/>
                    <a:pt x="9252295" y="1192508"/>
                  </a:cubicBezTo>
                  <a:lnTo>
                    <a:pt x="9251964" y="1195794"/>
                  </a:lnTo>
                  <a:lnTo>
                    <a:pt x="9156913" y="1195794"/>
                  </a:lnTo>
                  <a:lnTo>
                    <a:pt x="9157244" y="1192508"/>
                  </a:lnTo>
                  <a:cubicBezTo>
                    <a:pt x="9157244" y="586400"/>
                    <a:pt x="8665895" y="95051"/>
                    <a:pt x="8059787" y="95051"/>
                  </a:cubicBezTo>
                  <a:cubicBezTo>
                    <a:pt x="7453679" y="95051"/>
                    <a:pt x="6962330" y="586400"/>
                    <a:pt x="6962330" y="1192508"/>
                  </a:cubicBezTo>
                  <a:lnTo>
                    <a:pt x="6962741" y="1200660"/>
                  </a:lnTo>
                  <a:lnTo>
                    <a:pt x="6962209" y="1200660"/>
                  </a:lnTo>
                  <a:lnTo>
                    <a:pt x="6956464" y="1314435"/>
                  </a:lnTo>
                  <a:cubicBezTo>
                    <a:pt x="6895396" y="1915764"/>
                    <a:pt x="6387554" y="2385016"/>
                    <a:pt x="5770114" y="2385016"/>
                  </a:cubicBezTo>
                  <a:cubicBezTo>
                    <a:pt x="5152672" y="2385016"/>
                    <a:pt x="4644831" y="1915764"/>
                    <a:pt x="4583763" y="1314435"/>
                  </a:cubicBezTo>
                  <a:lnTo>
                    <a:pt x="4578017" y="1200660"/>
                  </a:lnTo>
                  <a:lnTo>
                    <a:pt x="4578780" y="1200660"/>
                  </a:lnTo>
                  <a:lnTo>
                    <a:pt x="4573974" y="1105474"/>
                  </a:lnTo>
                  <a:cubicBezTo>
                    <a:pt x="4517772" y="552075"/>
                    <a:pt x="4050409" y="120225"/>
                    <a:pt x="3482182" y="120225"/>
                  </a:cubicBezTo>
                  <a:cubicBezTo>
                    <a:pt x="2913956" y="120225"/>
                    <a:pt x="2446592" y="552075"/>
                    <a:pt x="2390391" y="1105474"/>
                  </a:cubicBezTo>
                  <a:lnTo>
                    <a:pt x="2385136" y="1209531"/>
                  </a:lnTo>
                  <a:lnTo>
                    <a:pt x="2384604" y="1209531"/>
                  </a:lnTo>
                  <a:lnTo>
                    <a:pt x="2385016" y="1217682"/>
                  </a:lnTo>
                  <a:cubicBezTo>
                    <a:pt x="2385016" y="1876286"/>
                    <a:pt x="1851111" y="2410190"/>
                    <a:pt x="1192508" y="2410190"/>
                  </a:cubicBezTo>
                  <a:close/>
                </a:path>
              </a:pathLst>
            </a:custGeom>
            <a:gradFill flip="none" rotWithShape="1">
              <a:gsLst>
                <a:gs pos="61000">
                  <a:schemeClr val="accent6"/>
                </a:gs>
                <a:gs pos="39000">
                  <a:schemeClr val="accent5"/>
                </a:gs>
                <a:gs pos="18000">
                  <a:schemeClr val="accent4"/>
                </a:gs>
                <a:gs pos="92000">
                  <a:schemeClr val="accent3"/>
                </a:gs>
              </a:gsLst>
              <a:lin ang="10800000" scaled="0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00" dirty="0">
                <a:solidFill>
                  <a:schemeClr val="accent2"/>
                </a:solidFill>
              </a:endParaRPr>
            </a:p>
          </p:txBody>
        </p:sp>
        <p:sp>
          <p:nvSpPr>
            <p:cNvPr id="9" name="Oval 8" descr="timeline endpoints">
              <a:extLst>
                <a:ext uri="{FF2B5EF4-FFF2-40B4-BE49-F238E27FC236}">
                  <a16:creationId xmlns:a16="http://schemas.microsoft.com/office/drawing/2014/main" id="{FD500365-FF2B-BD97-E160-2EE37926D791}"/>
                </a:ext>
              </a:extLst>
            </p:cNvPr>
            <p:cNvSpPr/>
            <p:nvPr/>
          </p:nvSpPr>
          <p:spPr>
            <a:xfrm>
              <a:off x="1320120" y="3149771"/>
              <a:ext cx="218092" cy="218092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 descr="timeline endpoints">
              <a:extLst>
                <a:ext uri="{FF2B5EF4-FFF2-40B4-BE49-F238E27FC236}">
                  <a16:creationId xmlns:a16="http://schemas.microsoft.com/office/drawing/2014/main" id="{34C8CF17-1B0C-28D1-6E4D-5187FFFDCE2D}"/>
                </a:ext>
              </a:extLst>
            </p:cNvPr>
            <p:cNvSpPr/>
            <p:nvPr/>
          </p:nvSpPr>
          <p:spPr>
            <a:xfrm>
              <a:off x="10480529" y="3149771"/>
              <a:ext cx="218092" cy="218092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0A472"/>
                </a:solidFill>
              </a:endParaRP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8AC32E-428F-9A0A-3195-B3423A2C93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80355" y="2660943"/>
            <a:ext cx="1161288" cy="1161288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3200" cap="all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200"/>
            </a:lvl4pPr>
            <a:lvl5pPr marL="1828800" indent="0" algn="ctr">
              <a:buNone/>
              <a:defRPr sz="1200"/>
            </a:lvl5pPr>
          </a:lstStyle>
          <a:p>
            <a:pPr lvl="0"/>
            <a:r>
              <a:rPr lang="en-US" dirty="0"/>
              <a:t>Q1</a:t>
            </a:r>
          </a:p>
        </p:txBody>
      </p:sp>
      <p:sp>
        <p:nvSpPr>
          <p:cNvPr id="18" name="Text Placeholder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14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9" name="Text Placeholder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3914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8A1666A-610A-35B4-038A-027C26F293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79505" y="2660943"/>
            <a:ext cx="1161288" cy="1161288"/>
          </a:xfrm>
          <a:prstGeom prst="ellipse">
            <a:avLst/>
          </a:prstGeom>
          <a:ln w="38100">
            <a:solidFill>
              <a:schemeClr val="accent5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320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200"/>
            </a:lvl4pPr>
            <a:lvl5pPr marL="1828800" indent="0" algn="ctr">
              <a:buNone/>
              <a:defRPr sz="1200"/>
            </a:lvl5pPr>
          </a:lstStyle>
          <a:p>
            <a:pPr lvl="0"/>
            <a:r>
              <a:rPr lang="en-US" dirty="0"/>
              <a:t>Q2</a:t>
            </a:r>
          </a:p>
        </p:txBody>
      </p:sp>
      <p:sp>
        <p:nvSpPr>
          <p:cNvPr id="20" name="Text Placeholder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4076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4076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FDDA6AC-3BDE-259D-EBBE-6A7B12A217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8655" y="2660943"/>
            <a:ext cx="1161288" cy="1161288"/>
          </a:xfrm>
          <a:prstGeom prst="ellipse">
            <a:avLst/>
          </a:prstGeom>
          <a:ln w="38100">
            <a:solidFill>
              <a:schemeClr val="accent6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3200" cap="all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200"/>
            </a:lvl4pPr>
            <a:lvl5pPr marL="1828800" indent="0" algn="ctr">
              <a:buNone/>
              <a:defRPr sz="1200"/>
            </a:lvl5pPr>
          </a:lstStyle>
          <a:p>
            <a:pPr lvl="0"/>
            <a:r>
              <a:rPr lang="en-US" dirty="0"/>
              <a:t>Q3</a:t>
            </a:r>
          </a:p>
        </p:txBody>
      </p: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4238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238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DFBC172-3AC7-02D5-403B-5AB8BAB349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77805" y="2644842"/>
            <a:ext cx="1161288" cy="1161288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3200" cap="all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200"/>
            </a:lvl4pPr>
            <a:lvl5pPr marL="1828800" indent="0" algn="ctr">
              <a:buNone/>
              <a:defRPr sz="1200"/>
            </a:lvl5pPr>
          </a:lstStyle>
          <a:p>
            <a:pPr lvl="0"/>
            <a:r>
              <a:rPr lang="en-US" dirty="0"/>
              <a:t>Q4</a:t>
            </a:r>
          </a:p>
        </p:txBody>
      </p:sp>
      <p:sp>
        <p:nvSpPr>
          <p:cNvPr id="24" name="Text Placeholder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4400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54400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62711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37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FFA725-883D-D243-B475-CEF8C282ED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Welcome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1302B-6794-45FA-A428-AB50D28EF9A2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E5FCD86B-B6A8-4016-9F0D-3FDC4C784D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99" y="698213"/>
            <a:ext cx="670786" cy="710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216846-5726-BD4F-B2BC-CDF360B523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5891009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arge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EF6557B-1FAD-4B21-979D-AF32AE2ABE3A}" type="datetime2">
              <a:rPr lang="en-US" smtClean="0"/>
              <a:t>Wednesday, June 18, 2025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7DB53-62C4-4756-975D-61C7B1206CE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1A883-A380-48BD-9784-E5D4EAA2714C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</p:spTree>
    <p:extLst>
      <p:ext uri="{BB962C8B-B14F-4D97-AF65-F5344CB8AC3E}">
        <p14:creationId xmlns:p14="http://schemas.microsoft.com/office/powerpoint/2010/main" val="260609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GT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9C8654-2CC9-F541-A924-257D0187B5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9" y="0"/>
            <a:ext cx="1221008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EB74AD-1B7B-4DBD-AD4A-8DA48458B4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4C2CB2-4FB2-4965-A2E7-4A3640116F06}" type="datetime2">
              <a:rPr lang="en-US" smtClean="0"/>
              <a:t>Wednesday, June 18, 2025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2" name="Picture 1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15DA8F74-8D2F-E745-B600-2FEBC256C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7" y="406666"/>
            <a:ext cx="670786" cy="7102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8FFD46-82BA-2043-B23D-34443AB01A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64" y="6182556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62C8E55-8CAE-FC4A-BA3A-F66815D734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922CB3-850F-0445-AC8B-17707616DE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Wednesday, June 18, 2025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6A9A1-BB92-4DC6-893F-3C43599C724E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pic>
        <p:nvPicPr>
          <p:cNvPr id="12" name="Picture 1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7496C749-B3E7-664A-94B5-490B1D462E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7" y="406666"/>
            <a:ext cx="670786" cy="7102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1C540F-D2F1-B841-B79D-65D7450ABF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6182556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0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t>Wednesday, June 18, 2025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pic>
        <p:nvPicPr>
          <p:cNvPr id="12" name="Picture 11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7496C749-B3E7-664A-94B5-490B1D462E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17" y="406666"/>
            <a:ext cx="670786" cy="710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FDBE8C-5114-4746-8868-5E4D6A872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6182556"/>
            <a:ext cx="2940583" cy="26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0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Image - Left-aligned,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95525D8-8C3D-4FEA-A4F3-A7048ED97C11}" type="datetime2">
              <a:rPr lang="en-US" smtClean="0"/>
              <a:pPr/>
              <a:t>Wednesday, June 18, 2025</a:t>
            </a:fld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Place subtitle here in GT Sectra Fine 24pt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8B9F0-97C2-4E32-B747-303D00DEE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6173039"/>
            <a:ext cx="4395557" cy="278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A8E9C-042F-B642-A530-4D7EA90923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6" t="33566" r="34699" b="33479"/>
          <a:stretch/>
        </p:blipFill>
        <p:spPr>
          <a:xfrm>
            <a:off x="381001" y="381000"/>
            <a:ext cx="670786" cy="7328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D7885A-0ED1-E849-B064-11F84128FC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17" y="6182556"/>
            <a:ext cx="2940584" cy="26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61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1">
                    <a:alpha val="75000"/>
                  </a:schemeClr>
                </a:solidFill>
              </a:rPr>
              <a:t>Copyright © 2020 Accenture. All rights reserved.</a:t>
            </a:r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(copy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  <a:p>
            <a:pPr lvl="5"/>
            <a:r>
              <a:rPr lang="en-US" dirty="0"/>
              <a:t>Sixth level (copy 16pt)</a:t>
            </a:r>
          </a:p>
          <a:p>
            <a:pPr lvl="6"/>
            <a:r>
              <a:rPr lang="en-US" dirty="0"/>
              <a:t>Seventh level (small copy 12pt)</a:t>
            </a:r>
          </a:p>
          <a:p>
            <a:pPr lvl="7"/>
            <a:r>
              <a:rPr lang="en-US" dirty="0"/>
              <a:t>EIGHT LEVEL (DESCRIPTOR 10PT)</a:t>
            </a:r>
          </a:p>
          <a:p>
            <a:pPr lvl="8"/>
            <a:r>
              <a:rPr lang="en-US" dirty="0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CDE1A5-7B8C-446C-B047-DEF343C830D4}" type="datetime2">
              <a:rPr lang="en-US" smtClean="0"/>
              <a:t>Wednesday, June 18, 2025</a:t>
            </a:fld>
            <a:endParaRPr lang="en-US" dirty="0"/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682" r:id="rId3"/>
    <p:sldLayoutId id="2147483734" r:id="rId4"/>
    <p:sldLayoutId id="2147483728" r:id="rId5"/>
    <p:sldLayoutId id="2147483732" r:id="rId6"/>
    <p:sldLayoutId id="2147483731" r:id="rId7"/>
    <p:sldLayoutId id="2147483741" r:id="rId8"/>
    <p:sldLayoutId id="2147483742" r:id="rId9"/>
    <p:sldLayoutId id="2147483737" r:id="rId10"/>
    <p:sldLayoutId id="2147483651" r:id="rId11"/>
    <p:sldLayoutId id="2147483721" r:id="rId12"/>
    <p:sldLayoutId id="2147483739" r:id="rId13"/>
    <p:sldLayoutId id="2147483724" r:id="rId14"/>
    <p:sldLayoutId id="2147483723" r:id="rId15"/>
    <p:sldLayoutId id="2147483725" r:id="rId16"/>
    <p:sldLayoutId id="2147483673" r:id="rId17"/>
    <p:sldLayoutId id="2147483653" r:id="rId18"/>
    <p:sldLayoutId id="2147483722" r:id="rId19"/>
    <p:sldLayoutId id="2147483693" r:id="rId20"/>
    <p:sldLayoutId id="2147483701" r:id="rId21"/>
    <p:sldLayoutId id="2147483668" r:id="rId22"/>
    <p:sldLayoutId id="2147483707" r:id="rId23"/>
    <p:sldLayoutId id="2147483714" r:id="rId24"/>
    <p:sldLayoutId id="2147483657" r:id="rId25"/>
    <p:sldLayoutId id="2147483679" r:id="rId26"/>
    <p:sldLayoutId id="2147483661" r:id="rId27"/>
    <p:sldLayoutId id="2147483678" r:id="rId28"/>
    <p:sldLayoutId id="2147483663" r:id="rId29"/>
    <p:sldLayoutId id="2147483667" r:id="rId30"/>
    <p:sldLayoutId id="2147483726" r:id="rId31"/>
    <p:sldLayoutId id="2147483688" r:id="rId32"/>
    <p:sldLayoutId id="2147483655" r:id="rId33"/>
    <p:sldLayoutId id="2147483727" r:id="rId34"/>
    <p:sldLayoutId id="2147483740" r:id="rId35"/>
    <p:sldLayoutId id="2147483743" r:id="rId36"/>
    <p:sldLayoutId id="2147483744" r:id="rId37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5ACBF0"/>
          </p15:clr>
        </p15:guide>
        <p15:guide id="2" orient="horz" pos="3976" userDrawn="1">
          <p15:clr>
            <a:srgbClr val="5ACBF0"/>
          </p15:clr>
        </p15:guide>
        <p15:guide id="3" pos="240" userDrawn="1">
          <p15:clr>
            <a:srgbClr val="5ACBF0"/>
          </p15:clr>
        </p15:guide>
        <p15:guide id="4" pos="7440" userDrawn="1">
          <p15:clr>
            <a:srgbClr val="5ACBF0"/>
          </p15:clr>
        </p15:guide>
        <p15:guide id="5" orient="horz" pos="4148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1.jpe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luralsight.com/paths/skill/enterprise-data-management" TargetMode="External"/><Relationship Id="rId13" Type="http://schemas.openxmlformats.org/officeDocument/2006/relationships/hyperlink" Target="https://github.com/" TargetMode="External"/><Relationship Id="rId3" Type="http://schemas.openxmlformats.org/officeDocument/2006/relationships/hyperlink" Target="https://cloud.google.com/dataflow/docs" TargetMode="External"/><Relationship Id="rId7" Type="http://schemas.openxmlformats.org/officeDocument/2006/relationships/hyperlink" Target="https://beam.apache.org/documentation/sdks/java/" TargetMode="External"/><Relationship Id="rId12" Type="http://schemas.openxmlformats.org/officeDocument/2006/relationships/hyperlink" Target="https://www.edrawmax.com/" TargetMode="External"/><Relationship Id="rId2" Type="http://schemas.openxmlformats.org/officeDocument/2006/relationships/hyperlink" Target="https://cloud.google.com/spanner/docs/change-streams" TargetMode="Externa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beamcollege.dev/sessions/2025/" TargetMode="External"/><Relationship Id="rId11" Type="http://schemas.openxmlformats.org/officeDocument/2006/relationships/hyperlink" Target="https://dbdiagram.io/d/Telecom-Model-6811c0d91ca52373f5ec9b77" TargetMode="External"/><Relationship Id="rId5" Type="http://schemas.openxmlformats.org/officeDocument/2006/relationships/hyperlink" Target="https://beam.apache.org/documentation/programming-guide/" TargetMode="External"/><Relationship Id="rId10" Type="http://schemas.openxmlformats.org/officeDocument/2006/relationships/hyperlink" Target="https://learn.acloud.guru/course/hands-on-with-dataflow/dashboard" TargetMode="External"/><Relationship Id="rId4" Type="http://schemas.openxmlformats.org/officeDocument/2006/relationships/hyperlink" Target="https://cloud.google.com/pubsub/docs" TargetMode="External"/><Relationship Id="rId9" Type="http://schemas.openxmlformats.org/officeDocument/2006/relationships/hyperlink" Target="https://app.pluralsight.com/library/courses/understanding-cloud-spanner-1/table-of-content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3E5B545-0B82-4145-A5F9-DDE860A6F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950" y="2211869"/>
            <a:ext cx="7658100" cy="1728761"/>
          </a:xfrm>
        </p:spPr>
        <p:txBody>
          <a:bodyPr/>
          <a:lstStyle/>
          <a:p>
            <a:r>
              <a:rPr lang="en-US" sz="5500" dirty="0">
                <a:latin typeface="Graphik" panose="020B0503030202060203" pitchFamily="34" charset="0"/>
              </a:rPr>
              <a:t>Internship Review</a:t>
            </a:r>
          </a:p>
        </p:txBody>
      </p:sp>
    </p:spTree>
    <p:extLst>
      <p:ext uri="{BB962C8B-B14F-4D97-AF65-F5344CB8AC3E}">
        <p14:creationId xmlns:p14="http://schemas.microsoft.com/office/powerpoint/2010/main" val="98026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5359"/>
            <a:ext cx="12192000" cy="650965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111" b="-8111"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3" name="AutoShape 3"/>
          <p:cNvSpPr/>
          <p:nvPr/>
        </p:nvSpPr>
        <p:spPr>
          <a:xfrm>
            <a:off x="1844861" y="3429000"/>
            <a:ext cx="8503319" cy="0"/>
          </a:xfrm>
          <a:prstGeom prst="line">
            <a:avLst/>
          </a:prstGeom>
          <a:ln w="38100" cap="flat">
            <a:solidFill>
              <a:srgbClr val="A985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1200"/>
          </a:p>
        </p:txBody>
      </p:sp>
      <p:sp>
        <p:nvSpPr>
          <p:cNvPr id="4" name="Freeform 4"/>
          <p:cNvSpPr/>
          <p:nvPr/>
        </p:nvSpPr>
        <p:spPr>
          <a:xfrm>
            <a:off x="1454036" y="3220083"/>
            <a:ext cx="475795" cy="417835"/>
          </a:xfrm>
          <a:custGeom>
            <a:avLst/>
            <a:gdLst/>
            <a:ahLst/>
            <a:cxnLst/>
            <a:rect l="l" t="t" r="r" b="b"/>
            <a:pathLst>
              <a:path w="713693" h="626752">
                <a:moveTo>
                  <a:pt x="0" y="0"/>
                </a:moveTo>
                <a:lnTo>
                  <a:pt x="713693" y="0"/>
                </a:lnTo>
                <a:lnTo>
                  <a:pt x="713693" y="626752"/>
                </a:lnTo>
                <a:lnTo>
                  <a:pt x="0" y="626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Freeform 5"/>
          <p:cNvSpPr/>
          <p:nvPr/>
        </p:nvSpPr>
        <p:spPr>
          <a:xfrm>
            <a:off x="3681427" y="3220083"/>
            <a:ext cx="420895" cy="417835"/>
          </a:xfrm>
          <a:custGeom>
            <a:avLst/>
            <a:gdLst/>
            <a:ahLst/>
            <a:cxnLst/>
            <a:rect l="l" t="t" r="r" b="b"/>
            <a:pathLst>
              <a:path w="631343" h="626752">
                <a:moveTo>
                  <a:pt x="0" y="0"/>
                </a:moveTo>
                <a:lnTo>
                  <a:pt x="631344" y="0"/>
                </a:lnTo>
                <a:lnTo>
                  <a:pt x="631344" y="626752"/>
                </a:lnTo>
                <a:lnTo>
                  <a:pt x="0" y="6267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Freeform 6"/>
          <p:cNvSpPr/>
          <p:nvPr/>
        </p:nvSpPr>
        <p:spPr>
          <a:xfrm>
            <a:off x="8084358" y="3220083"/>
            <a:ext cx="414796" cy="417835"/>
          </a:xfrm>
          <a:custGeom>
            <a:avLst/>
            <a:gdLst/>
            <a:ahLst/>
            <a:cxnLst/>
            <a:rect l="l" t="t" r="r" b="b"/>
            <a:pathLst>
              <a:path w="622194" h="626752">
                <a:moveTo>
                  <a:pt x="0" y="0"/>
                </a:moveTo>
                <a:lnTo>
                  <a:pt x="622193" y="0"/>
                </a:lnTo>
                <a:lnTo>
                  <a:pt x="622193" y="626752"/>
                </a:lnTo>
                <a:lnTo>
                  <a:pt x="0" y="6267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Freeform 7"/>
          <p:cNvSpPr/>
          <p:nvPr/>
        </p:nvSpPr>
        <p:spPr>
          <a:xfrm>
            <a:off x="5882897" y="3220083"/>
            <a:ext cx="417835" cy="417835"/>
          </a:xfrm>
          <a:custGeom>
            <a:avLst/>
            <a:gdLst/>
            <a:ahLst/>
            <a:cxnLst/>
            <a:rect l="l" t="t" r="r" b="b"/>
            <a:pathLst>
              <a:path w="626752" h="626752">
                <a:moveTo>
                  <a:pt x="0" y="0"/>
                </a:moveTo>
                <a:lnTo>
                  <a:pt x="626752" y="0"/>
                </a:lnTo>
                <a:lnTo>
                  <a:pt x="626752" y="626752"/>
                </a:lnTo>
                <a:lnTo>
                  <a:pt x="0" y="626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Freeform 8"/>
          <p:cNvSpPr/>
          <p:nvPr/>
        </p:nvSpPr>
        <p:spPr>
          <a:xfrm>
            <a:off x="10299871" y="3215100"/>
            <a:ext cx="392022" cy="427801"/>
          </a:xfrm>
          <a:custGeom>
            <a:avLst/>
            <a:gdLst/>
            <a:ahLst/>
            <a:cxnLst/>
            <a:rect l="l" t="t" r="r" b="b"/>
            <a:pathLst>
              <a:path w="588033" h="641702">
                <a:moveTo>
                  <a:pt x="0" y="0"/>
                </a:moveTo>
                <a:lnTo>
                  <a:pt x="588033" y="0"/>
                </a:lnTo>
                <a:lnTo>
                  <a:pt x="588033" y="641702"/>
                </a:lnTo>
                <a:lnTo>
                  <a:pt x="0" y="6417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Freeform 9"/>
          <p:cNvSpPr/>
          <p:nvPr/>
        </p:nvSpPr>
        <p:spPr>
          <a:xfrm>
            <a:off x="10555495" y="463702"/>
            <a:ext cx="1252088" cy="767189"/>
          </a:xfrm>
          <a:custGeom>
            <a:avLst/>
            <a:gdLst/>
            <a:ahLst/>
            <a:cxnLst/>
            <a:rect l="l" t="t" r="r" b="b"/>
            <a:pathLst>
              <a:path w="1878132" h="1150783">
                <a:moveTo>
                  <a:pt x="0" y="0"/>
                </a:moveTo>
                <a:lnTo>
                  <a:pt x="1878132" y="0"/>
                </a:lnTo>
                <a:lnTo>
                  <a:pt x="1878132" y="1150783"/>
                </a:lnTo>
                <a:lnTo>
                  <a:pt x="0" y="11507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Freeform 10"/>
          <p:cNvSpPr/>
          <p:nvPr/>
        </p:nvSpPr>
        <p:spPr>
          <a:xfrm>
            <a:off x="468071" y="5784349"/>
            <a:ext cx="1461760" cy="401319"/>
          </a:xfrm>
          <a:custGeom>
            <a:avLst/>
            <a:gdLst/>
            <a:ahLst/>
            <a:cxnLst/>
            <a:rect l="l" t="t" r="r" b="b"/>
            <a:pathLst>
              <a:path w="2192640" h="601979">
                <a:moveTo>
                  <a:pt x="0" y="0"/>
                </a:moveTo>
                <a:lnTo>
                  <a:pt x="2192640" y="0"/>
                </a:lnTo>
                <a:lnTo>
                  <a:pt x="2192640" y="601979"/>
                </a:lnTo>
                <a:lnTo>
                  <a:pt x="0" y="60197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grpSp>
        <p:nvGrpSpPr>
          <p:cNvPr id="11" name="Group 11"/>
          <p:cNvGrpSpPr/>
          <p:nvPr/>
        </p:nvGrpSpPr>
        <p:grpSpPr>
          <a:xfrm>
            <a:off x="831255" y="3955584"/>
            <a:ext cx="1721355" cy="1461093"/>
            <a:chOff x="0" y="-38100"/>
            <a:chExt cx="3442710" cy="292218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3442710" cy="979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 spc="14">
                  <a:solidFill>
                    <a:srgbClr val="111111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Converted raw JSON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86698"/>
              <a:ext cx="3442710" cy="1697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</a:pPr>
              <a:r>
                <a:rPr lang="en-US" sz="1066" spc="21">
                  <a:solidFill>
                    <a:srgbClr val="111111"/>
                  </a:solidFill>
                  <a:latin typeface="Be Vietnam"/>
                  <a:ea typeface="Be Vietnam"/>
                  <a:cs typeface="Be Vietnam"/>
                  <a:sym typeface="Be Vietnam"/>
                </a:rPr>
                <a:t>Transformed raw data into a structured relational schema for better organization.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031197" y="3955585"/>
            <a:ext cx="1721355" cy="995434"/>
            <a:chOff x="0" y="-38100"/>
            <a:chExt cx="3442710" cy="199086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38100"/>
              <a:ext cx="3442710" cy="466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r>
                <a:rPr lang="en-US" sz="1400" b="1" spc="14">
                  <a:solidFill>
                    <a:srgbClr val="111111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Relational Schema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91398"/>
              <a:ext cx="3442710" cy="1261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</a:pPr>
              <a:r>
                <a:rPr lang="en-US" sz="1066" spc="21">
                  <a:solidFill>
                    <a:srgbClr val="111111"/>
                  </a:solidFill>
                  <a:latin typeface="Be Vietnam"/>
                  <a:ea typeface="Be Vietnam"/>
                  <a:cs typeface="Be Vietnam"/>
                  <a:sym typeface="Be Vietnam"/>
                </a:rPr>
                <a:t>Developed a logical structure for storing data in relational tables efficiently.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231137" y="3955584"/>
            <a:ext cx="1721355" cy="995434"/>
            <a:chOff x="0" y="-38100"/>
            <a:chExt cx="3442710" cy="199086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38100"/>
              <a:ext cx="3442710" cy="466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 spc="14">
                  <a:solidFill>
                    <a:srgbClr val="111111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Applied 3NF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691397"/>
              <a:ext cx="3442710" cy="1261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</a:pPr>
              <a:r>
                <a:rPr lang="en-US" sz="1066" spc="21">
                  <a:solidFill>
                    <a:srgbClr val="111111"/>
                  </a:solidFill>
                  <a:latin typeface="Be Vietnam"/>
                  <a:ea typeface="Be Vietnam"/>
                  <a:cs typeface="Be Vietnam"/>
                  <a:sym typeface="Be Vietnam"/>
                </a:rPr>
                <a:t>Normalized the database to the </a:t>
              </a:r>
              <a:r>
                <a:rPr lang="en-US" sz="1066" b="1" spc="21">
                  <a:solidFill>
                    <a:srgbClr val="111111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third normal form</a:t>
              </a:r>
              <a:r>
                <a:rPr lang="en-US" sz="1066" spc="21">
                  <a:solidFill>
                    <a:srgbClr val="111111"/>
                  </a:solidFill>
                  <a:latin typeface="Be Vietnam"/>
                  <a:ea typeface="Be Vietnam"/>
                  <a:cs typeface="Be Vietnam"/>
                  <a:sym typeface="Be Vietnam"/>
                </a:rPr>
                <a:t> or higher for data integrity.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431079" y="3955584"/>
            <a:ext cx="1721355" cy="1213443"/>
            <a:chOff x="0" y="-38100"/>
            <a:chExt cx="3442710" cy="242688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38100"/>
              <a:ext cx="3442710" cy="466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 spc="14">
                  <a:solidFill>
                    <a:srgbClr val="111111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Split into Entities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91398"/>
              <a:ext cx="3442710" cy="1697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</a:pPr>
              <a:r>
                <a:rPr lang="en-US" sz="1066" spc="21">
                  <a:solidFill>
                    <a:srgbClr val="111111"/>
                  </a:solidFill>
                  <a:latin typeface="Be Vietnam"/>
                  <a:ea typeface="Be Vietnam"/>
                  <a:cs typeface="Be Vietnam"/>
                  <a:sym typeface="Be Vietnam"/>
                </a:rPr>
                <a:t>Divided the schema into essential entities like Customers, Accounts, and more.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31020" y="3955585"/>
            <a:ext cx="1729725" cy="1243084"/>
            <a:chOff x="0" y="-38100"/>
            <a:chExt cx="3459450" cy="248616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38100"/>
              <a:ext cx="3459450" cy="979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 spc="14">
                  <a:solidFill>
                    <a:srgbClr val="111111"/>
                  </a:solidFill>
                  <a:latin typeface="Be Vietnam Ultra-Bold"/>
                  <a:ea typeface="Be Vietnam Ultra-Bold"/>
                  <a:cs typeface="Be Vietnam Ultra-Bold"/>
                  <a:sym typeface="Be Vietnam Ultra-Bold"/>
                </a:rPr>
                <a:t>Established Key Relationships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186698"/>
              <a:ext cx="3459450" cy="1261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6"/>
                </a:lnSpc>
              </a:pPr>
              <a:r>
                <a:rPr lang="en-US" sz="1066" spc="21">
                  <a:solidFill>
                    <a:srgbClr val="111111"/>
                  </a:solidFill>
                  <a:latin typeface="Be Vietnam"/>
                  <a:ea typeface="Be Vietnam"/>
                  <a:cs typeface="Be Vietnam"/>
                  <a:sym typeface="Be Vietnam"/>
                </a:rPr>
                <a:t>Defined foreign key and primary key relationships to maintain data consistency.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78363" y="257837"/>
            <a:ext cx="7152716" cy="824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Roca Two"/>
                <a:cs typeface="Roca Two"/>
                <a:sym typeface="Roca Two"/>
              </a:rPr>
              <a:t>Data Modeling and Normalization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7FF93-3C1C-E5EA-68DD-A4AD178EB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B581A7-FFB2-69F2-0C79-5FD0C3D38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8"/>
          <a:stretch/>
        </p:blipFill>
        <p:spPr>
          <a:xfrm>
            <a:off x="1503050" y="152401"/>
            <a:ext cx="8993332" cy="605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3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748117">
            <a:off x="5354078" y="-3353447"/>
            <a:ext cx="3387005" cy="4028428"/>
          </a:xfrm>
          <a:custGeom>
            <a:avLst/>
            <a:gdLst/>
            <a:ahLst/>
            <a:cxnLst/>
            <a:rect l="l" t="t" r="r" b="b"/>
            <a:pathLst>
              <a:path w="7289018" h="7076974">
                <a:moveTo>
                  <a:pt x="0" y="0"/>
                </a:moveTo>
                <a:lnTo>
                  <a:pt x="7289018" y="0"/>
                </a:lnTo>
                <a:lnTo>
                  <a:pt x="7289018" y="7076974"/>
                </a:lnTo>
                <a:lnTo>
                  <a:pt x="0" y="707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 rot="3046533">
            <a:off x="-1705845" y="5717109"/>
            <a:ext cx="4267683" cy="3730412"/>
          </a:xfrm>
          <a:custGeom>
            <a:avLst/>
            <a:gdLst/>
            <a:ahLst/>
            <a:cxnLst/>
            <a:rect l="l" t="t" r="r" b="b"/>
            <a:pathLst>
              <a:path w="11559112" h="10886582">
                <a:moveTo>
                  <a:pt x="0" y="0"/>
                </a:moveTo>
                <a:lnTo>
                  <a:pt x="11559113" y="0"/>
                </a:lnTo>
                <a:lnTo>
                  <a:pt x="11559113" y="10886581"/>
                </a:lnTo>
                <a:lnTo>
                  <a:pt x="0" y="1088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4" name="Freeform 4"/>
          <p:cNvSpPr/>
          <p:nvPr/>
        </p:nvSpPr>
        <p:spPr>
          <a:xfrm rot="-3082720">
            <a:off x="9027416" y="5593788"/>
            <a:ext cx="4129577" cy="2528425"/>
          </a:xfrm>
          <a:custGeom>
            <a:avLst/>
            <a:gdLst/>
            <a:ahLst/>
            <a:cxnLst/>
            <a:rect l="l" t="t" r="r" b="b"/>
            <a:pathLst>
              <a:path w="7260835" h="4224486">
                <a:moveTo>
                  <a:pt x="0" y="0"/>
                </a:moveTo>
                <a:lnTo>
                  <a:pt x="7260835" y="0"/>
                </a:lnTo>
                <a:lnTo>
                  <a:pt x="7260835" y="4224486"/>
                </a:lnTo>
                <a:lnTo>
                  <a:pt x="0" y="42244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1200"/>
          </a:p>
        </p:txBody>
      </p:sp>
      <p:sp>
        <p:nvSpPr>
          <p:cNvPr id="5" name="Freeform 5"/>
          <p:cNvSpPr/>
          <p:nvPr/>
        </p:nvSpPr>
        <p:spPr>
          <a:xfrm>
            <a:off x="6096000" y="858680"/>
            <a:ext cx="4804557" cy="4804557"/>
          </a:xfrm>
          <a:custGeom>
            <a:avLst/>
            <a:gdLst/>
            <a:ahLst/>
            <a:cxnLst/>
            <a:rect l="l" t="t" r="r" b="b"/>
            <a:pathLst>
              <a:path w="7206836" h="7206836">
                <a:moveTo>
                  <a:pt x="0" y="0"/>
                </a:moveTo>
                <a:lnTo>
                  <a:pt x="7206836" y="0"/>
                </a:lnTo>
                <a:lnTo>
                  <a:pt x="7206836" y="7206836"/>
                </a:lnTo>
                <a:lnTo>
                  <a:pt x="0" y="72068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6" name="Group 6"/>
          <p:cNvGrpSpPr/>
          <p:nvPr/>
        </p:nvGrpSpPr>
        <p:grpSpPr>
          <a:xfrm>
            <a:off x="940924" y="1324433"/>
            <a:ext cx="5870616" cy="3911776"/>
            <a:chOff x="0" y="171449"/>
            <a:chExt cx="11741232" cy="7823554"/>
          </a:xfrm>
        </p:grpSpPr>
        <p:sp>
          <p:nvSpPr>
            <p:cNvPr id="7" name="TextBox 7"/>
            <p:cNvSpPr txBox="1"/>
            <p:nvPr/>
          </p:nvSpPr>
          <p:spPr>
            <a:xfrm>
              <a:off x="9726" y="4711154"/>
              <a:ext cx="9992408" cy="3283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80"/>
                </a:lnSpc>
              </a:pPr>
              <a:r>
                <a:rPr lang="en-US" sz="2000" dirty="0"/>
                <a:t>The architecture uses Pub/Sub, Dataflow, Spanner, and </a:t>
              </a:r>
              <a:r>
                <a:rPr lang="en-US" sz="2000" dirty="0" err="1"/>
                <a:t>BigQuery</a:t>
              </a:r>
              <a:r>
                <a:rPr lang="en-US" sz="2000" dirty="0"/>
                <a:t> to build a scalable, real-time, cost-effective pipeline with fault tolerance and change data capture support</a:t>
              </a:r>
              <a:r>
                <a:rPr lang="en-US" sz="2000" dirty="0">
                  <a:solidFill>
                    <a:srgbClr val="0A1815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.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1449"/>
              <a:ext cx="11741232" cy="4539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66"/>
                </a:lnSpc>
              </a:pPr>
              <a:r>
                <a:rPr lang="en-US" sz="5866" dirty="0">
                  <a:solidFill>
                    <a:schemeClr val="accent2">
                      <a:lumMod val="75000"/>
                    </a:schemeClr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Cloud Architecture Design Overview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91" y="-76620"/>
            <a:ext cx="12192000" cy="6248400"/>
            <a:chOff x="-14265319" y="2519830"/>
            <a:chExt cx="9347096" cy="4391996"/>
          </a:xfrm>
        </p:grpSpPr>
        <p:sp>
          <p:nvSpPr>
            <p:cNvPr id="3" name="Freeform 3"/>
            <p:cNvSpPr/>
            <p:nvPr/>
          </p:nvSpPr>
          <p:spPr>
            <a:xfrm>
              <a:off x="-14265319" y="2519830"/>
              <a:ext cx="9347096" cy="4391996"/>
            </a:xfrm>
            <a:custGeom>
              <a:avLst/>
              <a:gdLst/>
              <a:ahLst/>
              <a:cxnLst/>
              <a:rect l="l" t="t" r="r" b="b"/>
              <a:pathLst>
                <a:path w="9347096" h="4391996">
                  <a:moveTo>
                    <a:pt x="0" y="0"/>
                  </a:moveTo>
                  <a:lnTo>
                    <a:pt x="9347096" y="0"/>
                  </a:lnTo>
                  <a:lnTo>
                    <a:pt x="9347096" y="4391996"/>
                  </a:lnTo>
                  <a:lnTo>
                    <a:pt x="0" y="43919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sz="1200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34550" y="2899327"/>
            <a:ext cx="1795536" cy="1570890"/>
            <a:chOff x="0" y="-47625"/>
            <a:chExt cx="3591072" cy="3141780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3387678" cy="539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33"/>
                </a:lnSpc>
                <a:spcBef>
                  <a:spcPct val="0"/>
                </a:spcBef>
              </a:pPr>
              <a:r>
                <a:rPr lang="en-US" sz="1666" b="1">
                  <a:solidFill>
                    <a:srgbClr val="111111"/>
                  </a:solidFill>
                  <a:latin typeface="Carollo Playscript Bold"/>
                  <a:ea typeface="Carollo Playscript Bold"/>
                  <a:cs typeface="Carollo Playscript Bold"/>
                  <a:sym typeface="Carollo Playscript Bold"/>
                </a:rPr>
                <a:t>Pub/Sub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4595"/>
              <a:ext cx="3591072" cy="213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04"/>
                </a:lnSpc>
                <a:spcBef>
                  <a:spcPct val="0"/>
                </a:spcBef>
              </a:pPr>
              <a:r>
                <a:rPr lang="en-US" sz="1200" dirty="0">
                  <a:solidFill>
                    <a:srgbClr val="111111"/>
                  </a:solidFill>
                  <a:ea typeface="Bitter"/>
                  <a:cs typeface="Bitter"/>
                  <a:sym typeface="Bitter"/>
                </a:rPr>
                <a:t>Receives and streams telecom </a:t>
              </a:r>
              <a:r>
                <a:rPr lang="en-US" sz="1200" b="1" dirty="0">
                  <a:solidFill>
                    <a:srgbClr val="111111"/>
                  </a:solidFill>
                  <a:ea typeface="Bitter"/>
                  <a:cs typeface="Bitter"/>
                  <a:sym typeface="Bitter"/>
                </a:rPr>
                <a:t>JSON</a:t>
              </a:r>
              <a:r>
                <a:rPr lang="en-US" sz="1200" dirty="0">
                  <a:solidFill>
                    <a:srgbClr val="111111"/>
                  </a:solidFill>
                  <a:ea typeface="Bitter"/>
                  <a:cs typeface="Bitter"/>
                  <a:sym typeface="Bitter"/>
                </a:rPr>
                <a:t> </a:t>
              </a:r>
              <a:r>
                <a:rPr lang="en-US" sz="1200" b="1" dirty="0">
                  <a:solidFill>
                    <a:srgbClr val="111111"/>
                  </a:solidFill>
                  <a:ea typeface="Bitter"/>
                  <a:cs typeface="Bitter"/>
                  <a:sym typeface="Bitter"/>
                </a:rPr>
                <a:t>data</a:t>
              </a:r>
              <a:r>
                <a:rPr lang="en-US" sz="1200" dirty="0">
                  <a:solidFill>
                    <a:srgbClr val="111111"/>
                  </a:solidFill>
                  <a:ea typeface="Bitter"/>
                  <a:cs typeface="Bitter"/>
                  <a:sym typeface="Bitter"/>
                </a:rPr>
                <a:t>, decoupling ingestion from processing in real time.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475031" y="2550689"/>
            <a:ext cx="1795536" cy="1789733"/>
            <a:chOff x="0" y="-47625"/>
            <a:chExt cx="3591072" cy="3579466"/>
          </a:xfrm>
        </p:grpSpPr>
        <p:sp>
          <p:nvSpPr>
            <p:cNvPr id="8" name="TextBox 8"/>
            <p:cNvSpPr txBox="1"/>
            <p:nvPr/>
          </p:nvSpPr>
          <p:spPr>
            <a:xfrm>
              <a:off x="0" y="-47625"/>
              <a:ext cx="3387678" cy="539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33"/>
                </a:lnSpc>
                <a:spcBef>
                  <a:spcPct val="0"/>
                </a:spcBef>
              </a:pPr>
              <a:r>
                <a:rPr lang="en-US" sz="1666" b="1" dirty="0">
                  <a:solidFill>
                    <a:srgbClr val="111111"/>
                  </a:solidFill>
                  <a:latin typeface="Carollo Playscript Bold"/>
                  <a:ea typeface="Carollo Playscript Bold"/>
                  <a:cs typeface="Carollo Playscript Bold"/>
                  <a:sym typeface="Carollo Playscript Bold"/>
                </a:rPr>
                <a:t>Dataflow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4595"/>
              <a:ext cx="3591072" cy="25772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04"/>
                </a:lnSpc>
                <a:spcBef>
                  <a:spcPct val="0"/>
                </a:spcBef>
              </a:pPr>
              <a:r>
                <a:rPr lang="en-US" sz="1200" dirty="0">
                  <a:solidFill>
                    <a:srgbClr val="111111"/>
                  </a:solidFill>
                  <a:ea typeface="Bitter"/>
                  <a:cs typeface="Bitter"/>
                  <a:sym typeface="Bitter"/>
                </a:rPr>
                <a:t>Processes streamed messages, </a:t>
              </a:r>
              <a:r>
                <a:rPr lang="en-US" sz="1200" b="1" dirty="0">
                  <a:solidFill>
                    <a:srgbClr val="111111"/>
                  </a:solidFill>
                  <a:ea typeface="Bitter"/>
                  <a:cs typeface="Bitter"/>
                  <a:sym typeface="Bitter"/>
                </a:rPr>
                <a:t>transforms</a:t>
              </a:r>
              <a:r>
                <a:rPr lang="en-US" sz="1200" dirty="0">
                  <a:solidFill>
                    <a:srgbClr val="111111"/>
                  </a:solidFill>
                  <a:ea typeface="Bitter"/>
                  <a:cs typeface="Bitter"/>
                  <a:sym typeface="Bitter"/>
                </a:rPr>
                <a:t> data, and forwards structured records into Cloud Spanner seamlessly.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564076" y="2912639"/>
            <a:ext cx="1795536" cy="1571724"/>
            <a:chOff x="0" y="-47625"/>
            <a:chExt cx="3591072" cy="314344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7625"/>
              <a:ext cx="3387678" cy="539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33"/>
                </a:lnSpc>
                <a:spcBef>
                  <a:spcPct val="0"/>
                </a:spcBef>
              </a:pPr>
              <a:r>
                <a:rPr lang="en-US" sz="1666" b="1">
                  <a:solidFill>
                    <a:srgbClr val="111111"/>
                  </a:solidFill>
                  <a:latin typeface="Carollo Playscript Bold"/>
                  <a:ea typeface="Carollo Playscript Bold"/>
                  <a:cs typeface="Carollo Playscript Bold"/>
                  <a:sym typeface="Carollo Playscript Bold"/>
                </a:rPr>
                <a:t>Cloud Spanner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4595"/>
              <a:ext cx="3591072" cy="2141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04"/>
                </a:lnSpc>
                <a:spcBef>
                  <a:spcPct val="0"/>
                </a:spcBef>
              </a:pPr>
              <a:r>
                <a:rPr lang="en-US" sz="1200" dirty="0">
                  <a:solidFill>
                    <a:srgbClr val="111111"/>
                  </a:solidFill>
                </a:rPr>
                <a:t>Stores normalized telecom data with interleaved tables, ensuring </a:t>
              </a:r>
              <a:r>
                <a:rPr lang="en-US" sz="1200" b="1" dirty="0">
                  <a:solidFill>
                    <a:srgbClr val="111111"/>
                  </a:solidFill>
                </a:rPr>
                <a:t>scalability</a:t>
              </a:r>
              <a:r>
                <a:rPr lang="en-US" sz="1200" dirty="0">
                  <a:solidFill>
                    <a:srgbClr val="111111"/>
                  </a:solidFill>
                </a:rPr>
                <a:t> and relational consistency.</a:t>
              </a:r>
              <a:endParaRPr lang="en-US" sz="1200" dirty="0">
                <a:solidFill>
                  <a:srgbClr val="111111"/>
                </a:solidFill>
                <a:sym typeface="Bitter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19790" y="2912639"/>
            <a:ext cx="1795536" cy="1571596"/>
            <a:chOff x="0" y="-47625"/>
            <a:chExt cx="3591072" cy="314319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47625"/>
              <a:ext cx="3387678" cy="539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33"/>
                </a:lnSpc>
                <a:spcBef>
                  <a:spcPct val="0"/>
                </a:spcBef>
              </a:pPr>
              <a:r>
                <a:rPr lang="en-US" sz="1666" b="1">
                  <a:solidFill>
                    <a:srgbClr val="111111"/>
                  </a:solidFill>
                  <a:latin typeface="Carollo Playscript Bold"/>
                  <a:ea typeface="Carollo Playscript Bold"/>
                  <a:cs typeface="Carollo Playscript Bold"/>
                  <a:sym typeface="Carollo Playscript Bold"/>
                </a:rPr>
                <a:t>BigQuery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4595"/>
              <a:ext cx="3591072" cy="2140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04"/>
                </a:lnSpc>
                <a:spcBef>
                  <a:spcPct val="0"/>
                </a:spcBef>
              </a:pPr>
              <a:r>
                <a:rPr lang="en-US" sz="1200" dirty="0"/>
                <a:t>Receives processed change records from Spanner enabling real-time </a:t>
              </a:r>
              <a:r>
                <a:rPr lang="en-US" sz="1200" b="1" dirty="0"/>
                <a:t>analytics</a:t>
              </a:r>
              <a:r>
                <a:rPr lang="en-US" sz="1200" dirty="0"/>
                <a:t> and insights.</a:t>
              </a:r>
              <a:endParaRPr lang="en-US" sz="1200" dirty="0">
                <a:solidFill>
                  <a:srgbClr val="11111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-295722" y="545061"/>
            <a:ext cx="10080910" cy="458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Carollo Playscript Bold"/>
                <a:cs typeface="Carollo Playscript Bold"/>
                <a:sym typeface="Carollo Playscript Bold"/>
              </a:rPr>
              <a:t>Key Components of the Cloud Architecture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995973" y="1848080"/>
            <a:ext cx="93462" cy="5009921"/>
            <a:chOff x="0" y="0"/>
            <a:chExt cx="185604" cy="10383879"/>
          </a:xfrm>
        </p:grpSpPr>
        <p:sp>
          <p:nvSpPr>
            <p:cNvPr id="19" name="Freeform 19"/>
            <p:cNvSpPr/>
            <p:nvPr/>
          </p:nvSpPr>
          <p:spPr>
            <a:xfrm rot="5400000">
              <a:off x="-2558682" y="2558682"/>
              <a:ext cx="5302969" cy="185604"/>
            </a:xfrm>
            <a:custGeom>
              <a:avLst/>
              <a:gdLst/>
              <a:ahLst/>
              <a:cxnLst/>
              <a:rect l="l" t="t" r="r" b="b"/>
              <a:pathLst>
                <a:path w="5302969" h="185604">
                  <a:moveTo>
                    <a:pt x="0" y="0"/>
                  </a:moveTo>
                  <a:lnTo>
                    <a:pt x="5302968" y="0"/>
                  </a:lnTo>
                  <a:lnTo>
                    <a:pt x="5302968" y="185604"/>
                  </a:lnTo>
                  <a:lnTo>
                    <a:pt x="0" y="185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0" name="Freeform 20"/>
            <p:cNvSpPr/>
            <p:nvPr/>
          </p:nvSpPr>
          <p:spPr>
            <a:xfrm rot="5400000">
              <a:off x="-2558682" y="7639593"/>
              <a:ext cx="5302969" cy="185604"/>
            </a:xfrm>
            <a:custGeom>
              <a:avLst/>
              <a:gdLst/>
              <a:ahLst/>
              <a:cxnLst/>
              <a:rect l="l" t="t" r="r" b="b"/>
              <a:pathLst>
                <a:path w="5302969" h="185604">
                  <a:moveTo>
                    <a:pt x="0" y="0"/>
                  </a:moveTo>
                  <a:lnTo>
                    <a:pt x="5302968" y="0"/>
                  </a:lnTo>
                  <a:lnTo>
                    <a:pt x="5302968" y="185604"/>
                  </a:lnTo>
                  <a:lnTo>
                    <a:pt x="0" y="185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05285" y="1904457"/>
            <a:ext cx="121920" cy="4937760"/>
            <a:chOff x="0" y="0"/>
            <a:chExt cx="185604" cy="10383879"/>
          </a:xfrm>
        </p:grpSpPr>
        <p:sp>
          <p:nvSpPr>
            <p:cNvPr id="22" name="Freeform 22"/>
            <p:cNvSpPr/>
            <p:nvPr/>
          </p:nvSpPr>
          <p:spPr>
            <a:xfrm rot="5400000">
              <a:off x="-2558682" y="2558682"/>
              <a:ext cx="5302969" cy="185604"/>
            </a:xfrm>
            <a:custGeom>
              <a:avLst/>
              <a:gdLst/>
              <a:ahLst/>
              <a:cxnLst/>
              <a:rect l="l" t="t" r="r" b="b"/>
              <a:pathLst>
                <a:path w="5302969" h="185604">
                  <a:moveTo>
                    <a:pt x="0" y="0"/>
                  </a:moveTo>
                  <a:lnTo>
                    <a:pt x="5302968" y="0"/>
                  </a:lnTo>
                  <a:lnTo>
                    <a:pt x="5302968" y="185604"/>
                  </a:lnTo>
                  <a:lnTo>
                    <a:pt x="0" y="185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3" name="Freeform 23"/>
            <p:cNvSpPr/>
            <p:nvPr/>
          </p:nvSpPr>
          <p:spPr>
            <a:xfrm rot="5400000">
              <a:off x="-2558682" y="7639593"/>
              <a:ext cx="5302969" cy="185604"/>
            </a:xfrm>
            <a:custGeom>
              <a:avLst/>
              <a:gdLst/>
              <a:ahLst/>
              <a:cxnLst/>
              <a:rect l="l" t="t" r="r" b="b"/>
              <a:pathLst>
                <a:path w="5302969" h="185604">
                  <a:moveTo>
                    <a:pt x="0" y="0"/>
                  </a:moveTo>
                  <a:lnTo>
                    <a:pt x="5302968" y="0"/>
                  </a:lnTo>
                  <a:lnTo>
                    <a:pt x="5302968" y="185604"/>
                  </a:lnTo>
                  <a:lnTo>
                    <a:pt x="0" y="185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196027" y="1892555"/>
            <a:ext cx="142928" cy="4937760"/>
            <a:chOff x="0" y="0"/>
            <a:chExt cx="185604" cy="10383879"/>
          </a:xfrm>
        </p:grpSpPr>
        <p:sp>
          <p:nvSpPr>
            <p:cNvPr id="25" name="Freeform 25"/>
            <p:cNvSpPr/>
            <p:nvPr/>
          </p:nvSpPr>
          <p:spPr>
            <a:xfrm rot="5400000">
              <a:off x="-2558682" y="2558682"/>
              <a:ext cx="5302969" cy="185604"/>
            </a:xfrm>
            <a:custGeom>
              <a:avLst/>
              <a:gdLst/>
              <a:ahLst/>
              <a:cxnLst/>
              <a:rect l="l" t="t" r="r" b="b"/>
              <a:pathLst>
                <a:path w="5302969" h="185604">
                  <a:moveTo>
                    <a:pt x="0" y="0"/>
                  </a:moveTo>
                  <a:lnTo>
                    <a:pt x="5302968" y="0"/>
                  </a:lnTo>
                  <a:lnTo>
                    <a:pt x="5302968" y="185604"/>
                  </a:lnTo>
                  <a:lnTo>
                    <a:pt x="0" y="185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26" name="Freeform 26"/>
            <p:cNvSpPr/>
            <p:nvPr/>
          </p:nvSpPr>
          <p:spPr>
            <a:xfrm rot="5400000">
              <a:off x="-2558682" y="7639593"/>
              <a:ext cx="5302969" cy="185604"/>
            </a:xfrm>
            <a:custGeom>
              <a:avLst/>
              <a:gdLst/>
              <a:ahLst/>
              <a:cxnLst/>
              <a:rect l="l" t="t" r="r" b="b"/>
              <a:pathLst>
                <a:path w="5302969" h="185604">
                  <a:moveTo>
                    <a:pt x="0" y="0"/>
                  </a:moveTo>
                  <a:lnTo>
                    <a:pt x="5302968" y="0"/>
                  </a:lnTo>
                  <a:lnTo>
                    <a:pt x="5302968" y="185604"/>
                  </a:lnTo>
                  <a:lnTo>
                    <a:pt x="0" y="185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29" name="Freeform 29"/>
          <p:cNvSpPr/>
          <p:nvPr/>
        </p:nvSpPr>
        <p:spPr>
          <a:xfrm rot="-10800000">
            <a:off x="3600118" y="1817101"/>
            <a:ext cx="2495882" cy="87356"/>
          </a:xfrm>
          <a:custGeom>
            <a:avLst/>
            <a:gdLst/>
            <a:ahLst/>
            <a:cxnLst/>
            <a:rect l="l" t="t" r="r" b="b"/>
            <a:pathLst>
              <a:path w="3743823" h="131034">
                <a:moveTo>
                  <a:pt x="0" y="0"/>
                </a:moveTo>
                <a:lnTo>
                  <a:pt x="3743823" y="0"/>
                </a:lnTo>
                <a:lnTo>
                  <a:pt x="3743823" y="131034"/>
                </a:lnTo>
                <a:lnTo>
                  <a:pt x="0" y="131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0" name="Freeform 30"/>
          <p:cNvSpPr/>
          <p:nvPr/>
        </p:nvSpPr>
        <p:spPr>
          <a:xfrm rot="-10800000">
            <a:off x="6091109" y="1782537"/>
            <a:ext cx="2377440" cy="121920"/>
          </a:xfrm>
          <a:custGeom>
            <a:avLst/>
            <a:gdLst/>
            <a:ahLst/>
            <a:cxnLst/>
            <a:rect l="l" t="t" r="r" b="b"/>
            <a:pathLst>
              <a:path w="3743823" h="131034">
                <a:moveTo>
                  <a:pt x="0" y="0"/>
                </a:moveTo>
                <a:lnTo>
                  <a:pt x="3743823" y="0"/>
                </a:lnTo>
                <a:lnTo>
                  <a:pt x="3743823" y="131034"/>
                </a:lnTo>
                <a:lnTo>
                  <a:pt x="0" y="131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1" name="Freeform 31"/>
          <p:cNvSpPr/>
          <p:nvPr/>
        </p:nvSpPr>
        <p:spPr>
          <a:xfrm rot="-10800000">
            <a:off x="8487631" y="1817101"/>
            <a:ext cx="2377440" cy="87356"/>
          </a:xfrm>
          <a:custGeom>
            <a:avLst/>
            <a:gdLst/>
            <a:ahLst/>
            <a:cxnLst/>
            <a:rect l="l" t="t" r="r" b="b"/>
            <a:pathLst>
              <a:path w="3743823" h="131034">
                <a:moveTo>
                  <a:pt x="0" y="0"/>
                </a:moveTo>
                <a:lnTo>
                  <a:pt x="3743823" y="0"/>
                </a:lnTo>
                <a:lnTo>
                  <a:pt x="3743823" y="131034"/>
                </a:lnTo>
                <a:lnTo>
                  <a:pt x="0" y="131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4" name="Freeform 29">
            <a:extLst>
              <a:ext uri="{FF2B5EF4-FFF2-40B4-BE49-F238E27FC236}">
                <a16:creationId xmlns:a16="http://schemas.microsoft.com/office/drawing/2014/main" id="{9F5F862A-0231-613C-CE1D-CD303629BA1A}"/>
              </a:ext>
            </a:extLst>
          </p:cNvPr>
          <p:cNvSpPr/>
          <p:nvPr/>
        </p:nvSpPr>
        <p:spPr>
          <a:xfrm rot="-10800000">
            <a:off x="1137100" y="1814915"/>
            <a:ext cx="2495882" cy="87356"/>
          </a:xfrm>
          <a:custGeom>
            <a:avLst/>
            <a:gdLst/>
            <a:ahLst/>
            <a:cxnLst/>
            <a:rect l="l" t="t" r="r" b="b"/>
            <a:pathLst>
              <a:path w="3743823" h="131034">
                <a:moveTo>
                  <a:pt x="0" y="0"/>
                </a:moveTo>
                <a:lnTo>
                  <a:pt x="3743823" y="0"/>
                </a:lnTo>
                <a:lnTo>
                  <a:pt x="3743823" y="131034"/>
                </a:lnTo>
                <a:lnTo>
                  <a:pt x="0" y="131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5" name="Freeform 29">
            <a:extLst>
              <a:ext uri="{FF2B5EF4-FFF2-40B4-BE49-F238E27FC236}">
                <a16:creationId xmlns:a16="http://schemas.microsoft.com/office/drawing/2014/main" id="{E6945FBD-E93F-55AB-0236-384BDF739995}"/>
              </a:ext>
            </a:extLst>
          </p:cNvPr>
          <p:cNvSpPr/>
          <p:nvPr/>
        </p:nvSpPr>
        <p:spPr>
          <a:xfrm rot="-10800000">
            <a:off x="-1314602" y="1804401"/>
            <a:ext cx="2495882" cy="87356"/>
          </a:xfrm>
          <a:custGeom>
            <a:avLst/>
            <a:gdLst/>
            <a:ahLst/>
            <a:cxnLst/>
            <a:rect l="l" t="t" r="r" b="b"/>
            <a:pathLst>
              <a:path w="3743823" h="131034">
                <a:moveTo>
                  <a:pt x="0" y="0"/>
                </a:moveTo>
                <a:lnTo>
                  <a:pt x="3743823" y="0"/>
                </a:lnTo>
                <a:lnTo>
                  <a:pt x="3743823" y="131034"/>
                </a:lnTo>
                <a:lnTo>
                  <a:pt x="0" y="131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D83EEDD3-27EE-7178-C9FE-E9CA70D6A31C}"/>
              </a:ext>
            </a:extLst>
          </p:cNvPr>
          <p:cNvSpPr/>
          <p:nvPr/>
        </p:nvSpPr>
        <p:spPr>
          <a:xfrm rot="-10800000">
            <a:off x="10797343" y="1824953"/>
            <a:ext cx="2011680" cy="87356"/>
          </a:xfrm>
          <a:custGeom>
            <a:avLst/>
            <a:gdLst/>
            <a:ahLst/>
            <a:cxnLst/>
            <a:rect l="l" t="t" r="r" b="b"/>
            <a:pathLst>
              <a:path w="3743823" h="131034">
                <a:moveTo>
                  <a:pt x="0" y="0"/>
                </a:moveTo>
                <a:lnTo>
                  <a:pt x="3743823" y="0"/>
                </a:lnTo>
                <a:lnTo>
                  <a:pt x="3743823" y="131034"/>
                </a:lnTo>
                <a:lnTo>
                  <a:pt x="0" y="131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37B5E-0139-7F6D-AA2F-FE95078CF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35899A-952D-67F6-4E25-71A6E57E1C27}"/>
              </a:ext>
            </a:extLst>
          </p:cNvPr>
          <p:cNvSpPr txBox="1"/>
          <p:nvPr/>
        </p:nvSpPr>
        <p:spPr>
          <a:xfrm>
            <a:off x="413658" y="359227"/>
            <a:ext cx="4354285" cy="5225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sz="3200" b="1" noProof="0" dirty="0">
                <a:solidFill>
                  <a:schemeClr val="accent2">
                    <a:lumMod val="75000"/>
                  </a:schemeClr>
                </a:solidFill>
              </a:rPr>
              <a:t>System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841D40-21DF-B895-11DB-829FB71FA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1990"/>
            <a:ext cx="12191999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7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DCCAF-020F-A457-47CB-C47277FA3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73CE-455B-03F8-CE97-9F90953B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Pipeline Design Overview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27B5B3-DA54-92EB-0614-070C166381CB}"/>
              </a:ext>
            </a:extLst>
          </p:cNvPr>
          <p:cNvSpPr/>
          <p:nvPr/>
        </p:nvSpPr>
        <p:spPr>
          <a:xfrm>
            <a:off x="740230" y="1866900"/>
            <a:ext cx="544285" cy="4898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200" b="1" dirty="0"/>
              <a:t>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5F057-B178-11BB-E397-B98E2470437C}"/>
              </a:ext>
            </a:extLst>
          </p:cNvPr>
          <p:cNvSpPr txBox="1"/>
          <p:nvPr/>
        </p:nvSpPr>
        <p:spPr>
          <a:xfrm>
            <a:off x="740230" y="2503715"/>
            <a:ext cx="1807027" cy="4136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sz="1200" b="1" noProof="0" dirty="0"/>
              <a:t>JSON PARSING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D1DE5-7930-51EE-8218-7FA41F7D2150}"/>
              </a:ext>
            </a:extLst>
          </p:cNvPr>
          <p:cNvSpPr txBox="1"/>
          <p:nvPr/>
        </p:nvSpPr>
        <p:spPr>
          <a:xfrm>
            <a:off x="740230" y="2917372"/>
            <a:ext cx="2242456" cy="6313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n-US" sz="1200" b="0" i="0" dirty="0">
                <a:solidFill>
                  <a:srgbClr val="07071B"/>
                </a:solidFill>
                <a:effectLst/>
                <a:latin typeface="Inter"/>
              </a:rPr>
              <a:t>The initial step where raw JSON data is converted into a usable format.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3BC881-34E9-3305-1E18-2C7134A94216}"/>
              </a:ext>
            </a:extLst>
          </p:cNvPr>
          <p:cNvSpPr/>
          <p:nvPr/>
        </p:nvSpPr>
        <p:spPr>
          <a:xfrm>
            <a:off x="4049215" y="1866900"/>
            <a:ext cx="544285" cy="4898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200" b="1" dirty="0"/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FA18AF-B4C8-E889-6CF5-337B7E5B41A0}"/>
              </a:ext>
            </a:extLst>
          </p:cNvPr>
          <p:cNvSpPr txBox="1"/>
          <p:nvPr/>
        </p:nvSpPr>
        <p:spPr>
          <a:xfrm>
            <a:off x="4049215" y="2503715"/>
            <a:ext cx="2177142" cy="2612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sz="1200" b="1" noProof="0" dirty="0"/>
              <a:t>DATA ENRICHMENT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C413B-0718-EC2B-7770-B7102D72D70F}"/>
              </a:ext>
            </a:extLst>
          </p:cNvPr>
          <p:cNvSpPr txBox="1"/>
          <p:nvPr/>
        </p:nvSpPr>
        <p:spPr>
          <a:xfrm>
            <a:off x="4049215" y="2917372"/>
            <a:ext cx="2579656" cy="6313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n-US" sz="1200" b="0" i="0" dirty="0">
                <a:solidFill>
                  <a:srgbClr val="07071B"/>
                </a:solidFill>
                <a:effectLst/>
                <a:latin typeface="Inter"/>
              </a:rPr>
              <a:t>Enhancing the parsed data by adding relevant information from other sources.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FEA6DD-F2EB-09CC-0DBE-B21A8C16B94E}"/>
              </a:ext>
            </a:extLst>
          </p:cNvPr>
          <p:cNvSpPr/>
          <p:nvPr/>
        </p:nvSpPr>
        <p:spPr>
          <a:xfrm>
            <a:off x="740230" y="3962399"/>
            <a:ext cx="544285" cy="4898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200" b="1" dirty="0"/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C1132-D693-7D07-7239-13BF1F617A10}"/>
              </a:ext>
            </a:extLst>
          </p:cNvPr>
          <p:cNvSpPr txBox="1"/>
          <p:nvPr/>
        </p:nvSpPr>
        <p:spPr>
          <a:xfrm>
            <a:off x="740229" y="4599214"/>
            <a:ext cx="3472541" cy="2666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sz="1200" b="1" noProof="0" dirty="0"/>
              <a:t>TA</a:t>
            </a:r>
            <a:r>
              <a:rPr lang="en-US" sz="1200" b="1" dirty="0"/>
              <a:t>BLE -WISE TRANSFORMATION</a:t>
            </a:r>
            <a:endParaRPr lang="en-US" sz="1200" b="1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E5197-9778-B23D-3F7C-575CE73A10B4}"/>
              </a:ext>
            </a:extLst>
          </p:cNvPr>
          <p:cNvSpPr txBox="1"/>
          <p:nvPr/>
        </p:nvSpPr>
        <p:spPr>
          <a:xfrm>
            <a:off x="740230" y="5012871"/>
            <a:ext cx="2471056" cy="6313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n-US" sz="1200" b="0" i="0" dirty="0">
                <a:solidFill>
                  <a:srgbClr val="07071B"/>
                </a:solidFill>
                <a:effectLst/>
                <a:latin typeface="Inter"/>
              </a:rPr>
              <a:t>Transforming the enriched data into structured tables suitable for storage.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7F2E87-DB13-C330-7A66-578B20315C2A}"/>
              </a:ext>
            </a:extLst>
          </p:cNvPr>
          <p:cNvSpPr/>
          <p:nvPr/>
        </p:nvSpPr>
        <p:spPr>
          <a:xfrm>
            <a:off x="4049214" y="3962399"/>
            <a:ext cx="544285" cy="4898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200" b="1" dirty="0"/>
              <a:t>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4B6900-7E15-E674-404D-025098F09A77}"/>
              </a:ext>
            </a:extLst>
          </p:cNvPr>
          <p:cNvSpPr txBox="1"/>
          <p:nvPr/>
        </p:nvSpPr>
        <p:spPr>
          <a:xfrm>
            <a:off x="4049213" y="4599214"/>
            <a:ext cx="2579657" cy="1469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sz="1200" b="1" noProof="0" dirty="0"/>
              <a:t>ORDERED WRITES TO SPANNER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48910D-9DEB-2CFD-3A87-45EAE7A42A20}"/>
              </a:ext>
            </a:extLst>
          </p:cNvPr>
          <p:cNvSpPr txBox="1"/>
          <p:nvPr/>
        </p:nvSpPr>
        <p:spPr>
          <a:xfrm>
            <a:off x="4049213" y="5012871"/>
            <a:ext cx="2721435" cy="6313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n-US" sz="1200" b="0" i="0" dirty="0">
                <a:solidFill>
                  <a:srgbClr val="07071B"/>
                </a:solidFill>
                <a:effectLst/>
                <a:latin typeface="Inter"/>
              </a:rPr>
              <a:t>Writing the transformed data in batches to Google Cloud Spanner in a specified order.</a:t>
            </a:r>
          </a:p>
        </p:txBody>
      </p:sp>
      <p:pic>
        <p:nvPicPr>
          <p:cNvPr id="29" name="Picture 28" descr="A red pipe on a yellow and blue wall&#10;&#10;AI-generated content may be incorrect.">
            <a:extLst>
              <a:ext uri="{FF2B5EF4-FFF2-40B4-BE49-F238E27FC236}">
                <a16:creationId xmlns:a16="http://schemas.microsoft.com/office/drawing/2014/main" id="{4FEF786C-9A74-3B93-F85C-601E47D52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086" y="0"/>
            <a:ext cx="482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04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42364" y="0"/>
            <a:ext cx="3649637" cy="6858000"/>
            <a:chOff x="0" y="0"/>
            <a:chExt cx="600513" cy="11284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0513" cy="1128419"/>
            </a:xfrm>
            <a:custGeom>
              <a:avLst/>
              <a:gdLst/>
              <a:ahLst/>
              <a:cxnLst/>
              <a:rect l="l" t="t" r="r" b="b"/>
              <a:pathLst>
                <a:path w="600513" h="1128419">
                  <a:moveTo>
                    <a:pt x="0" y="0"/>
                  </a:moveTo>
                  <a:lnTo>
                    <a:pt x="600513" y="0"/>
                  </a:lnTo>
                  <a:lnTo>
                    <a:pt x="600513" y="1128419"/>
                  </a:lnTo>
                  <a:lnTo>
                    <a:pt x="0" y="1128419"/>
                  </a:lnTo>
                  <a:close/>
                </a:path>
              </a:pathLst>
            </a:custGeom>
            <a:blipFill>
              <a:blip r:embed="rId3"/>
              <a:stretch>
                <a:fillRect l="-90986" r="-90986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4" name="Freeform 4"/>
          <p:cNvSpPr/>
          <p:nvPr/>
        </p:nvSpPr>
        <p:spPr>
          <a:xfrm>
            <a:off x="6151031" y="3675730"/>
            <a:ext cx="4782665" cy="4782665"/>
          </a:xfrm>
          <a:custGeom>
            <a:avLst/>
            <a:gdLst/>
            <a:ahLst/>
            <a:cxnLst/>
            <a:rect l="l" t="t" r="r" b="b"/>
            <a:pathLst>
              <a:path w="7173997" h="7173997">
                <a:moveTo>
                  <a:pt x="0" y="0"/>
                </a:moveTo>
                <a:lnTo>
                  <a:pt x="7173997" y="0"/>
                </a:lnTo>
                <a:lnTo>
                  <a:pt x="7173997" y="7173997"/>
                </a:lnTo>
                <a:lnTo>
                  <a:pt x="0" y="7173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TextBox 5"/>
          <p:cNvSpPr txBox="1"/>
          <p:nvPr/>
        </p:nvSpPr>
        <p:spPr>
          <a:xfrm>
            <a:off x="802321" y="2414813"/>
            <a:ext cx="6893879" cy="1734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45"/>
              </a:lnSpc>
            </a:pPr>
            <a:r>
              <a:rPr lang="en-US" sz="5400" b="1" spc="-42" dirty="0">
                <a:latin typeface="Gilda Display"/>
                <a:ea typeface="Garet Bold"/>
                <a:cs typeface="Garet Bold"/>
                <a:sym typeface="Garet Bold"/>
              </a:rPr>
              <a:t>IMPLEMENTED SOLUTIONS &amp; RECOMMENDATIONS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E99B9-3CF1-579A-78DA-72E48FACF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F522-E7FE-E834-A5C8-CE355FE2B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5715000" cy="707571"/>
          </a:xfrm>
        </p:spPr>
        <p:txBody>
          <a:bodyPr/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Data Ingestion via Pub/Sub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35E18-C045-DF4E-32DE-69FF112C8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50" y="1088571"/>
            <a:ext cx="9936279" cy="43351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3C9847-4CA5-08B6-FCCD-A3E439555500}"/>
              </a:ext>
            </a:extLst>
          </p:cNvPr>
          <p:cNvSpPr txBox="1"/>
          <p:nvPr/>
        </p:nvSpPr>
        <p:spPr>
          <a:xfrm>
            <a:off x="1014750" y="5769430"/>
            <a:ext cx="8140136" cy="2830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US" sz="1600" i="1" u="sng" dirty="0"/>
              <a:t>Streaming  JSON data captured from telecom sources via Google Cloud Pub/Sub </a:t>
            </a:r>
            <a:endParaRPr lang="en-US" sz="1600" i="1" u="sng" noProof="0" dirty="0"/>
          </a:p>
        </p:txBody>
      </p:sp>
    </p:spTree>
    <p:extLst>
      <p:ext uri="{BB962C8B-B14F-4D97-AF65-F5344CB8AC3E}">
        <p14:creationId xmlns:p14="http://schemas.microsoft.com/office/powerpoint/2010/main" val="1384753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8A499-FD47-1F5F-7A13-0B2D6D7F9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1034-6E2B-5A29-FE95-818A4EAD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7402286" cy="707571"/>
          </a:xfrm>
        </p:spPr>
        <p:txBody>
          <a:bodyPr/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Transformation using Apache Beam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745C64-2BD3-15F7-A4CC-A2349D89BA3C}"/>
              </a:ext>
            </a:extLst>
          </p:cNvPr>
          <p:cNvSpPr txBox="1"/>
          <p:nvPr/>
        </p:nvSpPr>
        <p:spPr>
          <a:xfrm>
            <a:off x="631371" y="5511289"/>
            <a:ext cx="9481458" cy="4680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sz="1600" i="1" u="sng" dirty="0"/>
              <a:t>Pipeline design with reusable YAML configuration for standardized and scalable data processing</a:t>
            </a:r>
            <a:endParaRPr lang="en-US" sz="1600" i="1" u="sng" noProof="0" dirty="0"/>
          </a:p>
        </p:txBody>
      </p:sp>
      <p:pic>
        <p:nvPicPr>
          <p:cNvPr id="4" name="Picture 3" descr="A screenshot of a computer code">
            <a:extLst>
              <a:ext uri="{FF2B5EF4-FFF2-40B4-BE49-F238E27FC236}">
                <a16:creationId xmlns:a16="http://schemas.microsoft.com/office/drawing/2014/main" id="{8EAE892F-7567-43BF-661F-FCB41D798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35" y="1210638"/>
            <a:ext cx="5970099" cy="39491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screenshot of a computer program">
            <a:extLst>
              <a:ext uri="{FF2B5EF4-FFF2-40B4-BE49-F238E27FC236}">
                <a16:creationId xmlns:a16="http://schemas.microsoft.com/office/drawing/2014/main" id="{CE736713-12D1-93C4-D027-F2FE9FE3F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522" y="1210638"/>
            <a:ext cx="4372093" cy="39491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124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12369-98DD-7F5A-5376-0C4031D39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4EF1-569E-6BE3-530C-0551C0E18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6183086" cy="707571"/>
          </a:xfrm>
        </p:spPr>
        <p:txBody>
          <a:bodyPr/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Inserting into Cloud Spanner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2C37F8-58A5-A51C-EF1D-B618FD85BC72}"/>
              </a:ext>
            </a:extLst>
          </p:cNvPr>
          <p:cNvSpPr txBox="1"/>
          <p:nvPr/>
        </p:nvSpPr>
        <p:spPr>
          <a:xfrm>
            <a:off x="2004160" y="4975470"/>
            <a:ext cx="8140136" cy="2830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US" sz="1600" i="1" u="sng" noProof="0" dirty="0"/>
              <a:t>An overview of the Cloud Spanner console and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0DFD4-3ED5-D539-AE96-CCBF98DBD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013" y="1824054"/>
            <a:ext cx="5428402" cy="28840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46517-E498-0C05-B67A-D6F5DA899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24054"/>
            <a:ext cx="5754187" cy="28840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2751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2C5CAB-982B-81FF-0140-9D8C93E8B1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23258" y="4107680"/>
            <a:ext cx="4724402" cy="2247901"/>
          </a:xfrm>
        </p:spPr>
        <p:txBody>
          <a:bodyPr/>
          <a:lstStyle/>
          <a:p>
            <a:pPr defTabSz="914400">
              <a:lnSpc>
                <a:spcPct val="80000"/>
              </a:lnSpc>
              <a:spcBef>
                <a:spcPct val="0"/>
              </a:spcBef>
            </a:pPr>
            <a:r>
              <a:rPr lang="en-US" b="1" dirty="0">
                <a:latin typeface="+mj-lt"/>
                <a:ea typeface="+mj-ea"/>
                <a:cs typeface="+mj-cs"/>
              </a:rPr>
              <a:t>Under the Guidance of </a:t>
            </a:r>
            <a:r>
              <a:rPr lang="en-US" dirty="0">
                <a:latin typeface="+mj-lt"/>
                <a:ea typeface="+mj-ea"/>
                <a:cs typeface="+mj-cs"/>
              </a:rPr>
              <a:t>:</a:t>
            </a:r>
          </a:p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n-US" dirty="0">
                <a:latin typeface="+mj-lt"/>
                <a:ea typeface="+mj-ea"/>
                <a:cs typeface="+mj-cs"/>
              </a:rPr>
              <a:t>1. Sunil Kaduba Pawar</a:t>
            </a:r>
          </a:p>
          <a:p>
            <a:pPr defTabSz="914400">
              <a:lnSpc>
                <a:spcPct val="150000"/>
              </a:lnSpc>
              <a:spcBef>
                <a:spcPct val="0"/>
              </a:spcBef>
            </a:pPr>
            <a:r>
              <a:rPr lang="en-US" dirty="0">
                <a:latin typeface="+mj-lt"/>
                <a:ea typeface="+mj-ea"/>
                <a:cs typeface="+mj-cs"/>
              </a:rPr>
              <a:t>2. Saikat Kumar Pani </a:t>
            </a:r>
          </a:p>
          <a:p>
            <a:pPr defTabSz="914400">
              <a:lnSpc>
                <a:spcPct val="150000"/>
              </a:lnSpc>
              <a:spcBef>
                <a:spcPct val="0"/>
              </a:spcBef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0DB25C-5B1D-20F4-2374-7919702807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13717" y="1030792"/>
            <a:ext cx="5279569" cy="5324789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100" b="1" dirty="0"/>
              <a:t>Project</a:t>
            </a:r>
            <a:r>
              <a:rPr lang="en-US" sz="2100" dirty="0"/>
              <a:t>: Orange Belgium</a:t>
            </a:r>
          </a:p>
          <a:p>
            <a:pPr algn="just">
              <a:lnSpc>
                <a:spcPct val="150000"/>
              </a:lnSpc>
            </a:pPr>
            <a:r>
              <a:rPr lang="en-US" sz="2100" b="1" dirty="0"/>
              <a:t>Internship Duration</a:t>
            </a:r>
            <a:r>
              <a:rPr lang="en-US" sz="2100" dirty="0"/>
              <a:t>: 25</a:t>
            </a:r>
            <a:r>
              <a:rPr lang="en-US" sz="2100" baseline="30000" dirty="0"/>
              <a:t>th</a:t>
            </a:r>
            <a:r>
              <a:rPr lang="en-US" sz="2100" dirty="0"/>
              <a:t> April 2025 – 21</a:t>
            </a:r>
            <a:r>
              <a:rPr lang="en-US" sz="2100" baseline="30000" dirty="0"/>
              <a:t>st</a:t>
            </a:r>
            <a:r>
              <a:rPr lang="en-US" sz="2100" dirty="0"/>
              <a:t>  June 2025</a:t>
            </a:r>
          </a:p>
          <a:p>
            <a:pPr algn="just">
              <a:lnSpc>
                <a:spcPct val="150000"/>
              </a:lnSpc>
            </a:pPr>
            <a:r>
              <a:rPr lang="en-US" sz="2100" b="1" dirty="0"/>
              <a:t>Project Supervisor</a:t>
            </a:r>
            <a:r>
              <a:rPr lang="en-US" sz="2100" dirty="0"/>
              <a:t>: Archana Bhat</a:t>
            </a:r>
          </a:p>
          <a:p>
            <a:pPr algn="just">
              <a:lnSpc>
                <a:spcPct val="150000"/>
              </a:lnSpc>
            </a:pPr>
            <a:r>
              <a:rPr lang="en-US" sz="2100" b="1" dirty="0"/>
              <a:t>Project Buddy</a:t>
            </a:r>
            <a:r>
              <a:rPr lang="en-US" sz="2100" dirty="0"/>
              <a:t>: Nancy Mary J</a:t>
            </a:r>
          </a:p>
          <a:p>
            <a:pPr algn="just">
              <a:lnSpc>
                <a:spcPct val="150000"/>
              </a:lnSpc>
            </a:pPr>
            <a:r>
              <a:rPr lang="en-US" sz="2100" b="1" dirty="0"/>
              <a:t>Department</a:t>
            </a:r>
            <a:r>
              <a:rPr lang="en-US" sz="2100" dirty="0"/>
              <a:t>: Data &amp; AI</a:t>
            </a:r>
          </a:p>
          <a:p>
            <a:pPr algn="just">
              <a:lnSpc>
                <a:spcPct val="150000"/>
              </a:lnSpc>
            </a:pPr>
            <a:r>
              <a:rPr lang="en-US" sz="2100" b="1" dirty="0"/>
              <a:t>Location and Facility</a:t>
            </a:r>
            <a:r>
              <a:rPr lang="en-US" sz="2100" dirty="0"/>
              <a:t>: Bengaluru-BDC7A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6E6158-6B58-BDF5-0E44-6842702E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8" y="653143"/>
            <a:ext cx="4952999" cy="2685006"/>
          </a:xfrm>
        </p:spPr>
        <p:txBody>
          <a:bodyPr/>
          <a:lstStyle/>
          <a:p>
            <a:r>
              <a:rPr lang="en-US" sz="4800" dirty="0"/>
              <a:t>Presented By</a:t>
            </a:r>
            <a:br>
              <a:rPr lang="en-US" sz="4800" dirty="0"/>
            </a:br>
            <a:br>
              <a:rPr lang="en-US" dirty="0"/>
            </a:br>
            <a:r>
              <a:rPr lang="en-US" dirty="0"/>
              <a:t>Alok Ranjan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F1FE56-9A4F-8AFD-58DA-5DF503BA89D9}"/>
              </a:ext>
            </a:extLst>
          </p:cNvPr>
          <p:cNvCxnSpPr/>
          <p:nvPr/>
        </p:nvCxnSpPr>
        <p:spPr>
          <a:xfrm>
            <a:off x="5660571" y="653143"/>
            <a:ext cx="0" cy="570243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337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211D0-E141-CBC4-E0A3-D4917FE6F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6BEC-E427-D725-9E37-122C53220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6183086" cy="707571"/>
          </a:xfrm>
        </p:spPr>
        <p:txBody>
          <a:bodyPr/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Inserting into Cloud Spanner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86A78-B884-EBC5-27D7-1D182D4BA80C}"/>
              </a:ext>
            </a:extLst>
          </p:cNvPr>
          <p:cNvSpPr txBox="1"/>
          <p:nvPr/>
        </p:nvSpPr>
        <p:spPr>
          <a:xfrm>
            <a:off x="1290508" y="5867402"/>
            <a:ext cx="8140136" cy="2830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US" sz="1600" i="1" u="sng" dirty="0"/>
              <a:t>Structured telecom data inserted into relational tables with primary and foreign keys</a:t>
            </a:r>
            <a:endParaRPr lang="en-US" sz="1600" i="1" u="sng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B6959-9B8A-178E-4F96-C38839204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08" y="1209709"/>
            <a:ext cx="8713463" cy="436377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06647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DCAA3-E2D9-C047-7D3D-158A3F484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4C3F-08CD-BBFB-E4B3-0B5615711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81000"/>
            <a:ext cx="7979230" cy="707571"/>
          </a:xfrm>
        </p:spPr>
        <p:txBody>
          <a:bodyPr/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Spanner Change Streams to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</a:rPr>
              <a:t>BigQuery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2EB8F1-5274-2286-431D-FE886327F6F8}"/>
              </a:ext>
            </a:extLst>
          </p:cNvPr>
          <p:cNvSpPr txBox="1"/>
          <p:nvPr/>
        </p:nvSpPr>
        <p:spPr>
          <a:xfrm>
            <a:off x="3276599" y="5617794"/>
            <a:ext cx="4887497" cy="3032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US" sz="1600" i="1" u="sng" noProof="0" dirty="0"/>
              <a:t>Change streams enabled for all the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DDFA3-55A3-DA32-7C2C-F09733E98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90" y="2276325"/>
            <a:ext cx="5773576" cy="23053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637F95-86D9-F6A6-CF95-83742341F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528" y="1563077"/>
            <a:ext cx="4764882" cy="373184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27252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709C5-60DF-A6A8-92AC-9B8FB6EF4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F348-6888-4B7F-E7A2-2C0032D9D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8011886" cy="707571"/>
          </a:xfrm>
        </p:spPr>
        <p:txBody>
          <a:bodyPr/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Spanner Change Streams to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</a:rPr>
              <a:t>BigQuery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FEF56-8A3E-A600-392B-E179861C474C}"/>
              </a:ext>
            </a:extLst>
          </p:cNvPr>
          <p:cNvSpPr txBox="1"/>
          <p:nvPr/>
        </p:nvSpPr>
        <p:spPr>
          <a:xfrm>
            <a:off x="2751432" y="5392153"/>
            <a:ext cx="6689136" cy="7075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US" sz="1600" i="1" u="sng" noProof="0" dirty="0" err="1"/>
              <a:t>BigQuery</a:t>
            </a:r>
            <a:r>
              <a:rPr lang="en-US" sz="1600" i="1" u="sng" noProof="0" dirty="0"/>
              <a:t> dataset containing all the </a:t>
            </a:r>
            <a:r>
              <a:rPr lang="en-US" sz="1600" b="1" i="1" u="sng" noProof="0" dirty="0"/>
              <a:t>changes</a:t>
            </a:r>
            <a:r>
              <a:rPr lang="en-US" sz="1600" i="1" u="sng" noProof="0" dirty="0"/>
              <a:t> tables – to capture the data changes from Cloud Spanner </a:t>
            </a:r>
          </a:p>
        </p:txBody>
      </p:sp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C383227D-17DA-F5E3-BD70-33CD4E8BD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50" y="1465847"/>
            <a:ext cx="5178168" cy="34544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3EEF00-18B6-57A0-84F2-27C561617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2"/>
          <a:stretch/>
        </p:blipFill>
        <p:spPr>
          <a:xfrm>
            <a:off x="6770468" y="1465846"/>
            <a:ext cx="4115245" cy="34544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0454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67A55-F292-C060-8F12-199137871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D21DB26-1F99-9DCC-EA49-FCDBBB95DC61}"/>
              </a:ext>
            </a:extLst>
          </p:cNvPr>
          <p:cNvSpPr txBox="1"/>
          <p:nvPr/>
        </p:nvSpPr>
        <p:spPr>
          <a:xfrm>
            <a:off x="2135976" y="5392559"/>
            <a:ext cx="8020394" cy="7929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US" sz="1600" i="1" u="sng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Rows in </a:t>
            </a:r>
            <a:r>
              <a:rPr lang="en-US" sz="1600" b="1" i="1" u="sng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customers_changes</a:t>
            </a:r>
            <a:r>
              <a:rPr lang="en-US" sz="1600" i="1" u="sng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table showing a new customer record inserted into Cloud Spanner. The </a:t>
            </a:r>
            <a:r>
              <a:rPr lang="en-US" sz="1600" b="1" i="1" u="sng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mod_type</a:t>
            </a:r>
            <a:r>
              <a:rPr lang="en-US" sz="1600" i="1" u="sng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i="1" u="sng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record_timestamp</a:t>
            </a:r>
            <a:r>
              <a:rPr lang="en-US" sz="1600" i="1" u="sng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columns indicate change type and ingestion time.</a:t>
            </a:r>
            <a:endParaRPr lang="en-US" sz="1600" i="1" u="sng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090E4A-4FB3-8659-2CA3-0EA9DC786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51" y="295652"/>
            <a:ext cx="8455820" cy="24788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C4CEE-78AA-D46C-F463-AB3F21D54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50" y="2970375"/>
            <a:ext cx="8455820" cy="22262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2739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8B92F-96DD-F700-FAC8-D19BC2BE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413656"/>
            <a:ext cx="3788229" cy="783771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655DBA-F96A-DE72-885B-0DB8D8312DEF}"/>
              </a:ext>
            </a:extLst>
          </p:cNvPr>
          <p:cNvSpPr txBox="1"/>
          <p:nvPr/>
        </p:nvSpPr>
        <p:spPr>
          <a:xfrm>
            <a:off x="255815" y="1442354"/>
            <a:ext cx="4561114" cy="1986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US" sz="1400" b="1" noProof="0" dirty="0"/>
              <a:t>Google Cloud Platform Documentation</a:t>
            </a:r>
          </a:p>
          <a:p>
            <a:pPr marL="800100" lvl="1" indent="-342900">
              <a:spcBef>
                <a:spcPts val="900"/>
              </a:spcBef>
              <a:spcAft>
                <a:spcPts val="9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104862"/>
                </a:solidFill>
                <a:latin typeface="Arial" panose="020B06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Cloud Spanner Change Streams Documentation</a:t>
            </a:r>
            <a:endParaRPr lang="en-US" sz="1400" dirty="0">
              <a:solidFill>
                <a:srgbClr val="104862"/>
              </a:solidFill>
              <a:latin typeface="Arial" panose="020B06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900"/>
              </a:spcBef>
              <a:spcAft>
                <a:spcPts val="9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104862"/>
                </a:solidFill>
                <a:latin typeface="Arial" panose="020B06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Cloud Dataflow Documentation</a:t>
            </a:r>
            <a:endParaRPr lang="en-US" sz="1400" dirty="0">
              <a:solidFill>
                <a:srgbClr val="104862"/>
              </a:solidFill>
              <a:latin typeface="Arial" panose="020B06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900"/>
              </a:spcBef>
              <a:spcAft>
                <a:spcPts val="9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104862"/>
                </a:solidFill>
                <a:latin typeface="Arial" panose="020B06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Cloud Pub/Sub Documentation</a:t>
            </a:r>
            <a:endParaRPr lang="en-US" sz="1400" dirty="0">
              <a:solidFill>
                <a:srgbClr val="104862"/>
              </a:solidFill>
              <a:latin typeface="Arial" panose="020B06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 algn="just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18AE7-8D56-64F1-3DBA-125643C4DA58}"/>
              </a:ext>
            </a:extLst>
          </p:cNvPr>
          <p:cNvSpPr txBox="1"/>
          <p:nvPr/>
        </p:nvSpPr>
        <p:spPr>
          <a:xfrm>
            <a:off x="6787243" y="1442354"/>
            <a:ext cx="4245429" cy="15893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US" sz="1400" b="1" dirty="0"/>
              <a:t>Apache Beam Resources</a:t>
            </a:r>
          </a:p>
          <a:p>
            <a:pPr marL="800100" lvl="1" indent="-342900">
              <a:spcBef>
                <a:spcPts val="900"/>
              </a:spcBef>
              <a:spcAft>
                <a:spcPts val="9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104862"/>
                </a:solidFill>
                <a:latin typeface="Arial" panose="020B06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Apache Beam Programming Guide</a:t>
            </a:r>
            <a:endParaRPr lang="en-US" sz="1400" dirty="0">
              <a:solidFill>
                <a:srgbClr val="104862"/>
              </a:solidFill>
              <a:latin typeface="Arial" panose="020B06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900"/>
              </a:spcBef>
              <a:spcAft>
                <a:spcPts val="9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104862"/>
                </a:solidFill>
                <a:latin typeface="Arial" panose="020B06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Beam College 2025 Sessions</a:t>
            </a:r>
            <a:endParaRPr lang="en-US" sz="1400" dirty="0">
              <a:solidFill>
                <a:srgbClr val="104862"/>
              </a:solidFill>
              <a:latin typeface="Arial" panose="020B06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900"/>
              </a:spcBef>
              <a:spcAft>
                <a:spcPts val="9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104862"/>
                </a:solidFill>
                <a:latin typeface="Arial" panose="020B06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Apache Beam Java SDK Documentation</a:t>
            </a:r>
            <a:endParaRPr lang="en-US" sz="1400" dirty="0">
              <a:solidFill>
                <a:srgbClr val="104862"/>
              </a:solidFill>
              <a:latin typeface="Arial" panose="020B06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 defTabSz="228600">
              <a:spcAft>
                <a:spcPts val="1200"/>
              </a:spcAft>
            </a:pP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6172D6-C250-8687-E71F-3F3E37CF9337}"/>
              </a:ext>
            </a:extLst>
          </p:cNvPr>
          <p:cNvSpPr txBox="1"/>
          <p:nvPr/>
        </p:nvSpPr>
        <p:spPr>
          <a:xfrm>
            <a:off x="674914" y="4419599"/>
            <a:ext cx="3363686" cy="16328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US" sz="1400" b="1" dirty="0"/>
              <a:t>Additional Learning Resources</a:t>
            </a:r>
          </a:p>
          <a:p>
            <a:pPr marL="800100" marR="0" lvl="1" indent="-342900" algn="just">
              <a:spcBef>
                <a:spcPts val="900"/>
              </a:spcBef>
              <a:spcAft>
                <a:spcPts val="9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104862"/>
                </a:solidFill>
                <a:latin typeface="Arial" panose="020B06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Enterprise Data Management</a:t>
            </a:r>
            <a:endParaRPr lang="en-US" sz="1400" dirty="0">
              <a:solidFill>
                <a:srgbClr val="104862"/>
              </a:solidFill>
              <a:latin typeface="Arial" panose="020B06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marR="0" lvl="1" indent="-342900" algn="just">
              <a:spcBef>
                <a:spcPts val="900"/>
              </a:spcBef>
              <a:spcAft>
                <a:spcPts val="9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104862"/>
                </a:solidFill>
                <a:latin typeface="Arial" panose="020B06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Cloud Spanner</a:t>
            </a:r>
            <a:endParaRPr lang="en-US" sz="1400" dirty="0">
              <a:solidFill>
                <a:srgbClr val="104862"/>
              </a:solidFill>
              <a:latin typeface="Arial" panose="020B06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marR="0" lvl="1" indent="-342900" algn="just">
              <a:spcBef>
                <a:spcPts val="900"/>
              </a:spcBef>
              <a:spcAft>
                <a:spcPts val="9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104862"/>
                </a:solidFill>
                <a:latin typeface="Arial" panose="020B06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Hands on with Dataflow</a:t>
            </a:r>
            <a:endParaRPr lang="en-US" sz="1400" dirty="0">
              <a:solidFill>
                <a:srgbClr val="104862"/>
              </a:solidFill>
              <a:latin typeface="Arial" panose="020B06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l" defTabSz="228600">
              <a:spcAft>
                <a:spcPts val="1200"/>
              </a:spcAft>
            </a:pP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93698D-1369-E6E8-5C7A-A5736764707B}"/>
              </a:ext>
            </a:extLst>
          </p:cNvPr>
          <p:cNvSpPr txBox="1"/>
          <p:nvPr/>
        </p:nvSpPr>
        <p:spPr>
          <a:xfrm>
            <a:off x="6787243" y="4419599"/>
            <a:ext cx="4245429" cy="15893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US" sz="1400" b="1" dirty="0"/>
              <a:t>Tools and Technologies Used</a:t>
            </a:r>
          </a:p>
          <a:p>
            <a:pPr marL="800100" lvl="1" indent="-342900">
              <a:spcBef>
                <a:spcPts val="900"/>
              </a:spcBef>
              <a:spcAft>
                <a:spcPts val="9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104862"/>
                </a:solidFill>
                <a:latin typeface="Arial" panose="020B06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dbdiagram.io</a:t>
            </a:r>
            <a:endParaRPr lang="en-US" sz="1400" dirty="0">
              <a:solidFill>
                <a:srgbClr val="104862"/>
              </a:solidFill>
              <a:latin typeface="Arial" panose="020B06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900"/>
              </a:spcBef>
              <a:spcAft>
                <a:spcPts val="9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 err="1">
                <a:solidFill>
                  <a:srgbClr val="104862"/>
                </a:solidFill>
                <a:latin typeface="Arial" panose="020B06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EdrawMax</a:t>
            </a:r>
            <a:endParaRPr lang="en-US" sz="1400" dirty="0">
              <a:solidFill>
                <a:srgbClr val="104862"/>
              </a:solidFill>
              <a:latin typeface="Arial" panose="020B06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900"/>
              </a:spcBef>
              <a:spcAft>
                <a:spcPts val="9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rgbClr val="104862"/>
                </a:solidFill>
                <a:latin typeface="Arial" panose="020B06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Git/</a:t>
            </a:r>
            <a:r>
              <a:rPr lang="en-US" sz="1400" dirty="0" err="1">
                <a:solidFill>
                  <a:srgbClr val="104862"/>
                </a:solidFill>
                <a:latin typeface="Arial" panose="020B0604020202020204" pitchFamily="34" charset="0"/>
                <a:ea typeface="Cambria" panose="02040503050406030204" pitchFamily="18" charset="0"/>
                <a:cs typeface="Times New Roman" panose="020206030504050203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1400" dirty="0">
              <a:solidFill>
                <a:srgbClr val="104862"/>
              </a:solidFill>
              <a:latin typeface="Arial" panose="020B0604020202020204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791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027D4-83ED-A432-34D1-106B05CE3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adder leading to clouds&#10;&#10;AI-generated content may be incorrect.">
            <a:extLst>
              <a:ext uri="{FF2B5EF4-FFF2-40B4-BE49-F238E27FC236}">
                <a16:creationId xmlns:a16="http://schemas.microsoft.com/office/drawing/2014/main" id="{3F5D4A8D-4BD1-6D59-D4AA-758F5DDD6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4" r="20332" b="-2"/>
          <a:stretch>
            <a:fillRect/>
          </a:stretch>
        </p:blipFill>
        <p:spPr>
          <a:xfrm>
            <a:off x="6096000" y="-161365"/>
            <a:ext cx="6096000" cy="7019365"/>
          </a:xfrm>
          <a:prstGeom prst="rect">
            <a:avLst/>
          </a:prstGeom>
          <a:noFill/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31B6D41-12C0-EB0F-ABC0-B24C70D49AF2}"/>
              </a:ext>
            </a:extLst>
          </p:cNvPr>
          <p:cNvSpPr txBox="1"/>
          <p:nvPr/>
        </p:nvSpPr>
        <p:spPr>
          <a:xfrm>
            <a:off x="380999" y="2667000"/>
            <a:ext cx="5334000" cy="10341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spc="-42" dirty="0">
                <a:latin typeface="+mj-lt"/>
                <a:ea typeface="+mj-ea"/>
                <a:cs typeface="+mj-cs"/>
              </a:rPr>
              <a:t>CHALLENGES </a:t>
            </a:r>
            <a:br>
              <a:rPr lang="en-US" sz="4800" b="1" spc="-42" dirty="0">
                <a:latin typeface="+mj-lt"/>
                <a:ea typeface="+mj-ea"/>
                <a:cs typeface="+mj-cs"/>
              </a:rPr>
            </a:br>
            <a:r>
              <a:rPr lang="en-US" sz="4800" b="1" spc="-42" dirty="0">
                <a:latin typeface="+mj-lt"/>
                <a:ea typeface="+mj-ea"/>
                <a:cs typeface="+mj-cs"/>
              </a:rPr>
              <a:t>FACED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7A98E58E-E042-AFAB-BDA2-FE1699FA6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</p:spPr>
        <p:txBody>
          <a:bodyPr wrap="square" lIns="0" tIns="0" rIns="0" bIns="0" rtlCol="0" anchor="ctr">
            <a:normAutofit/>
          </a:bodyPr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67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8AC6D-FA40-A72C-85D5-73796E721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6D95C-0413-28DA-2DD4-035963D6B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214" y="511629"/>
            <a:ext cx="4974771" cy="990600"/>
          </a:xfrm>
        </p:spPr>
        <p:txBody>
          <a:bodyPr/>
          <a:lstStyle/>
          <a:p>
            <a:r>
              <a:rPr lang="en-US" dirty="0"/>
              <a:t>Key Challenges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AFF1E2-35F4-4816-2E17-5CAC19D341AC}"/>
              </a:ext>
            </a:extLst>
          </p:cNvPr>
          <p:cNvSpPr/>
          <p:nvPr/>
        </p:nvSpPr>
        <p:spPr>
          <a:xfrm>
            <a:off x="1589861" y="3058886"/>
            <a:ext cx="544285" cy="4898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400" b="1" dirty="0"/>
              <a:t>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B6979-1A48-7241-CF89-311DBA9C7C67}"/>
              </a:ext>
            </a:extLst>
          </p:cNvPr>
          <p:cNvSpPr txBox="1"/>
          <p:nvPr/>
        </p:nvSpPr>
        <p:spPr>
          <a:xfrm>
            <a:off x="1589861" y="3695701"/>
            <a:ext cx="1807027" cy="4136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sz="1400" b="1" noProof="0" dirty="0"/>
              <a:t>SCHEMA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34C3C-6BF4-78A6-6A35-F5E64623EA42}"/>
              </a:ext>
            </a:extLst>
          </p:cNvPr>
          <p:cNvSpPr txBox="1"/>
          <p:nvPr/>
        </p:nvSpPr>
        <p:spPr>
          <a:xfrm>
            <a:off x="1556946" y="4109358"/>
            <a:ext cx="2340140" cy="12518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n-US" sz="1400" dirty="0"/>
              <a:t>Balancing normalization, interleaving, and query performance in </a:t>
            </a:r>
            <a:r>
              <a:rPr lang="en-US" sz="1400" b="1" dirty="0"/>
              <a:t>Cloud</a:t>
            </a:r>
            <a:r>
              <a:rPr lang="en-US" sz="1400" dirty="0"/>
              <a:t> </a:t>
            </a:r>
            <a:r>
              <a:rPr lang="en-US" sz="1400" b="1" dirty="0"/>
              <a:t>Spanner</a:t>
            </a:r>
            <a:r>
              <a:rPr lang="en-US" sz="1400" dirty="0"/>
              <a:t> required multiple iterations and refinements.</a:t>
            </a:r>
            <a:endParaRPr lang="en-US" sz="1400" b="0" i="0" dirty="0">
              <a:solidFill>
                <a:srgbClr val="07071B"/>
              </a:solidFill>
              <a:effectLst/>
              <a:latin typeface="Inter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F20036-1A06-69FB-B668-E83DA2672DC1}"/>
              </a:ext>
            </a:extLst>
          </p:cNvPr>
          <p:cNvSpPr/>
          <p:nvPr/>
        </p:nvSpPr>
        <p:spPr>
          <a:xfrm>
            <a:off x="4898846" y="3058886"/>
            <a:ext cx="544285" cy="4898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400" b="1" dirty="0"/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C099ED-86D1-759A-B5BA-E6A07E8DF3B1}"/>
              </a:ext>
            </a:extLst>
          </p:cNvPr>
          <p:cNvSpPr txBox="1"/>
          <p:nvPr/>
        </p:nvSpPr>
        <p:spPr>
          <a:xfrm>
            <a:off x="4898846" y="3695701"/>
            <a:ext cx="2177142" cy="2612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sz="1400" b="1" dirty="0"/>
              <a:t>BEAM PIPELINE</a:t>
            </a:r>
            <a:endParaRPr lang="en-US" sz="1400" b="1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9BC46-FE83-3998-8BBF-5045C22E5277}"/>
              </a:ext>
            </a:extLst>
          </p:cNvPr>
          <p:cNvSpPr txBox="1"/>
          <p:nvPr/>
        </p:nvSpPr>
        <p:spPr>
          <a:xfrm>
            <a:off x="4898846" y="4109357"/>
            <a:ext cx="2471056" cy="13607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n-US" sz="1400" dirty="0"/>
              <a:t>Defining modular transforms </a:t>
            </a:r>
            <a:br>
              <a:rPr lang="en-US" sz="1400" dirty="0"/>
            </a:br>
            <a:r>
              <a:rPr lang="en-US" sz="1400" dirty="0"/>
              <a:t>and managing schema enforcement in </a:t>
            </a:r>
            <a:r>
              <a:rPr lang="en-US" sz="1400" b="1" dirty="0"/>
              <a:t>Apache</a:t>
            </a:r>
            <a:r>
              <a:rPr lang="en-US" sz="1400" dirty="0"/>
              <a:t> </a:t>
            </a:r>
            <a:r>
              <a:rPr lang="en-US" sz="1400" b="1" dirty="0"/>
              <a:t>Beam</a:t>
            </a:r>
            <a:r>
              <a:rPr lang="en-US" sz="1400" dirty="0"/>
              <a:t> required careful planning and debugging.</a:t>
            </a:r>
            <a:endParaRPr lang="en-US" sz="1400" b="0" i="0" dirty="0">
              <a:solidFill>
                <a:srgbClr val="07071B"/>
              </a:solidFill>
              <a:effectLst/>
              <a:latin typeface="Inte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CBE6AF-07CA-0276-DA12-2E69508FF919}"/>
              </a:ext>
            </a:extLst>
          </p:cNvPr>
          <p:cNvSpPr/>
          <p:nvPr/>
        </p:nvSpPr>
        <p:spPr>
          <a:xfrm>
            <a:off x="8577946" y="3042557"/>
            <a:ext cx="544285" cy="4898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400" b="1" dirty="0"/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C8B52-66EE-48B6-8804-015A2B8B2806}"/>
              </a:ext>
            </a:extLst>
          </p:cNvPr>
          <p:cNvSpPr txBox="1"/>
          <p:nvPr/>
        </p:nvSpPr>
        <p:spPr>
          <a:xfrm>
            <a:off x="8577945" y="3679372"/>
            <a:ext cx="3472541" cy="2666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sz="1400" b="1" dirty="0"/>
              <a:t>CDC to </a:t>
            </a:r>
            <a:r>
              <a:rPr lang="en-US" sz="1400" b="1" dirty="0" err="1"/>
              <a:t>BigQuery</a:t>
            </a:r>
            <a:endParaRPr lang="en-US" sz="1400" b="1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D35137-6ABF-8554-A85F-DAFAB3BB46F7}"/>
              </a:ext>
            </a:extLst>
          </p:cNvPr>
          <p:cNvSpPr txBox="1"/>
          <p:nvPr/>
        </p:nvSpPr>
        <p:spPr>
          <a:xfrm>
            <a:off x="8642970" y="4109357"/>
            <a:ext cx="2471056" cy="12527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n-US" sz="1400" dirty="0"/>
              <a:t>Implementing efficient </a:t>
            </a:r>
            <a:r>
              <a:rPr lang="en-US" sz="1400" b="1" dirty="0"/>
              <a:t>Change Data Capture </a:t>
            </a:r>
            <a:r>
              <a:rPr lang="en-US" sz="1400" dirty="0"/>
              <a:t>logic to Spanner changes and write them into structured </a:t>
            </a:r>
            <a:r>
              <a:rPr lang="en-US" sz="1400" dirty="0" err="1"/>
              <a:t>BigQuery</a:t>
            </a:r>
            <a:r>
              <a:rPr lang="en-US" sz="1400" dirty="0"/>
              <a:t> tables dynamically</a:t>
            </a:r>
            <a:endParaRPr lang="en-US" sz="1400" b="0" i="0" dirty="0">
              <a:solidFill>
                <a:srgbClr val="07071B"/>
              </a:solidFill>
              <a:effectLst/>
              <a:latin typeface="Inte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2016E-A7D1-9F7C-6A81-CE612F2A5460}"/>
              </a:ext>
            </a:extLst>
          </p:cNvPr>
          <p:cNvSpPr txBox="1"/>
          <p:nvPr/>
        </p:nvSpPr>
        <p:spPr>
          <a:xfrm>
            <a:off x="1170214" y="1534886"/>
            <a:ext cx="8708283" cy="5660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dirty="0"/>
              <a:t>Technical challenges encountered  during the pipeline design.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9686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sz="1200" dirty="0"/>
          </a:p>
        </p:txBody>
      </p:sp>
      <p:grpSp>
        <p:nvGrpSpPr>
          <p:cNvPr id="3" name="Group 3"/>
          <p:cNvGrpSpPr/>
          <p:nvPr/>
        </p:nvGrpSpPr>
        <p:grpSpPr>
          <a:xfrm>
            <a:off x="8644981" y="-1096382"/>
            <a:ext cx="4872829" cy="9732035"/>
            <a:chOff x="0" y="0"/>
            <a:chExt cx="9745659" cy="19464071"/>
          </a:xfrm>
        </p:grpSpPr>
        <p:sp>
          <p:nvSpPr>
            <p:cNvPr id="4" name="Freeform 4"/>
            <p:cNvSpPr/>
            <p:nvPr/>
          </p:nvSpPr>
          <p:spPr>
            <a:xfrm rot="5400000" flipH="1">
              <a:off x="0" y="9718412"/>
              <a:ext cx="9745659" cy="9745659"/>
            </a:xfrm>
            <a:custGeom>
              <a:avLst/>
              <a:gdLst/>
              <a:ahLst/>
              <a:cxnLst/>
              <a:rect l="l" t="t" r="r" b="b"/>
              <a:pathLst>
                <a:path w="9745659" h="9745659">
                  <a:moveTo>
                    <a:pt x="9745659" y="0"/>
                  </a:moveTo>
                  <a:lnTo>
                    <a:pt x="0" y="0"/>
                  </a:lnTo>
                  <a:lnTo>
                    <a:pt x="0" y="9745659"/>
                  </a:lnTo>
                  <a:lnTo>
                    <a:pt x="9745659" y="9745659"/>
                  </a:lnTo>
                  <a:lnTo>
                    <a:pt x="974565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9745659" cy="9745659"/>
            </a:xfrm>
            <a:custGeom>
              <a:avLst/>
              <a:gdLst/>
              <a:ahLst/>
              <a:cxnLst/>
              <a:rect l="l" t="t" r="r" b="b"/>
              <a:pathLst>
                <a:path w="9745659" h="9745659">
                  <a:moveTo>
                    <a:pt x="9745659" y="0"/>
                  </a:moveTo>
                  <a:lnTo>
                    <a:pt x="0" y="0"/>
                  </a:lnTo>
                  <a:lnTo>
                    <a:pt x="0" y="9745659"/>
                  </a:lnTo>
                  <a:lnTo>
                    <a:pt x="9745659" y="9745659"/>
                  </a:lnTo>
                  <a:lnTo>
                    <a:pt x="974565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915810" y="158613"/>
            <a:ext cx="4428433" cy="6379298"/>
            <a:chOff x="0" y="0"/>
            <a:chExt cx="8856867" cy="12758597"/>
          </a:xfrm>
        </p:grpSpPr>
        <p:sp>
          <p:nvSpPr>
            <p:cNvPr id="7" name="Freeform 7"/>
            <p:cNvSpPr/>
            <p:nvPr/>
          </p:nvSpPr>
          <p:spPr>
            <a:xfrm>
              <a:off x="4728948" y="8919632"/>
              <a:ext cx="4127919" cy="3838964"/>
            </a:xfrm>
            <a:custGeom>
              <a:avLst/>
              <a:gdLst/>
              <a:ahLst/>
              <a:cxnLst/>
              <a:rect l="l" t="t" r="r" b="b"/>
              <a:pathLst>
                <a:path w="4127919" h="3838964">
                  <a:moveTo>
                    <a:pt x="0" y="0"/>
                  </a:moveTo>
                  <a:lnTo>
                    <a:pt x="4127919" y="0"/>
                  </a:lnTo>
                  <a:lnTo>
                    <a:pt x="4127919" y="3838965"/>
                  </a:lnTo>
                  <a:lnTo>
                    <a:pt x="0" y="3838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8919632"/>
              <a:ext cx="4127919" cy="3838964"/>
            </a:xfrm>
            <a:custGeom>
              <a:avLst/>
              <a:gdLst/>
              <a:ahLst/>
              <a:cxnLst/>
              <a:rect l="l" t="t" r="r" b="b"/>
              <a:pathLst>
                <a:path w="4127919" h="3838964">
                  <a:moveTo>
                    <a:pt x="0" y="0"/>
                  </a:moveTo>
                  <a:lnTo>
                    <a:pt x="4127919" y="0"/>
                  </a:lnTo>
                  <a:lnTo>
                    <a:pt x="4127919" y="3838965"/>
                  </a:lnTo>
                  <a:lnTo>
                    <a:pt x="0" y="3838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9" name="Freeform 9"/>
            <p:cNvSpPr/>
            <p:nvPr/>
          </p:nvSpPr>
          <p:spPr>
            <a:xfrm>
              <a:off x="4728948" y="4461264"/>
              <a:ext cx="4127919" cy="3838964"/>
            </a:xfrm>
            <a:custGeom>
              <a:avLst/>
              <a:gdLst/>
              <a:ahLst/>
              <a:cxnLst/>
              <a:rect l="l" t="t" r="r" b="b"/>
              <a:pathLst>
                <a:path w="4127919" h="3838964">
                  <a:moveTo>
                    <a:pt x="0" y="0"/>
                  </a:moveTo>
                  <a:lnTo>
                    <a:pt x="4127919" y="0"/>
                  </a:lnTo>
                  <a:lnTo>
                    <a:pt x="4127919" y="3838965"/>
                  </a:lnTo>
                  <a:lnTo>
                    <a:pt x="0" y="3838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4461264"/>
              <a:ext cx="4127919" cy="3838964"/>
            </a:xfrm>
            <a:custGeom>
              <a:avLst/>
              <a:gdLst/>
              <a:ahLst/>
              <a:cxnLst/>
              <a:rect l="l" t="t" r="r" b="b"/>
              <a:pathLst>
                <a:path w="4127919" h="3838964">
                  <a:moveTo>
                    <a:pt x="0" y="0"/>
                  </a:moveTo>
                  <a:lnTo>
                    <a:pt x="4127919" y="0"/>
                  </a:lnTo>
                  <a:lnTo>
                    <a:pt x="4127919" y="3838965"/>
                  </a:lnTo>
                  <a:lnTo>
                    <a:pt x="0" y="3838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4728948" y="0"/>
              <a:ext cx="4127919" cy="3838964"/>
            </a:xfrm>
            <a:custGeom>
              <a:avLst/>
              <a:gdLst/>
              <a:ahLst/>
              <a:cxnLst/>
              <a:rect l="l" t="t" r="r" b="b"/>
              <a:pathLst>
                <a:path w="4127919" h="3838964">
                  <a:moveTo>
                    <a:pt x="0" y="0"/>
                  </a:moveTo>
                  <a:lnTo>
                    <a:pt x="4127919" y="0"/>
                  </a:lnTo>
                  <a:lnTo>
                    <a:pt x="4127919" y="3838964"/>
                  </a:lnTo>
                  <a:lnTo>
                    <a:pt x="0" y="3838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4127919" cy="3838964"/>
            </a:xfrm>
            <a:custGeom>
              <a:avLst/>
              <a:gdLst/>
              <a:ahLst/>
              <a:cxnLst/>
              <a:rect l="l" t="t" r="r" b="b"/>
              <a:pathLst>
                <a:path w="4127919" h="3838964">
                  <a:moveTo>
                    <a:pt x="0" y="0"/>
                  </a:moveTo>
                  <a:lnTo>
                    <a:pt x="4127919" y="0"/>
                  </a:lnTo>
                  <a:lnTo>
                    <a:pt x="4127919" y="3838964"/>
                  </a:lnTo>
                  <a:lnTo>
                    <a:pt x="0" y="3838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02242" y="886038"/>
            <a:ext cx="3133829" cy="4924448"/>
            <a:chOff x="0" y="0"/>
            <a:chExt cx="728268" cy="114438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28268" cy="1144389"/>
            </a:xfrm>
            <a:custGeom>
              <a:avLst/>
              <a:gdLst/>
              <a:ahLst/>
              <a:cxnLst/>
              <a:rect l="l" t="t" r="r" b="b"/>
              <a:pathLst>
                <a:path w="728268" h="1144389">
                  <a:moveTo>
                    <a:pt x="0" y="0"/>
                  </a:moveTo>
                  <a:lnTo>
                    <a:pt x="728268" y="0"/>
                  </a:lnTo>
                  <a:lnTo>
                    <a:pt x="728268" y="1144389"/>
                  </a:lnTo>
                  <a:lnTo>
                    <a:pt x="0" y="1144389"/>
                  </a:lnTo>
                  <a:close/>
                </a:path>
              </a:pathLst>
            </a:custGeom>
            <a:blipFill>
              <a:blip r:embed="rId8"/>
              <a:stretch>
                <a:fillRect l="-28569" r="-28569"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53697" y="2078095"/>
            <a:ext cx="4874978" cy="2131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16"/>
              </a:lnSpc>
            </a:pPr>
            <a:r>
              <a:rPr lang="en-US" sz="5500" b="1" dirty="0">
                <a:solidFill>
                  <a:srgbClr val="000000"/>
                </a:solidFill>
                <a:latin typeface="+mj-lt"/>
                <a:ea typeface="Be Vietnam Medium"/>
                <a:cs typeface="Be Vietnam Medium"/>
                <a:sym typeface="Be Vietnam Medium"/>
              </a:rPr>
              <a:t>INTERNSHIP LEARNINGS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6799E-52AD-A589-EDBB-408E46436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74C9E2-79D1-6773-1971-C087ED1155CC}"/>
              </a:ext>
            </a:extLst>
          </p:cNvPr>
          <p:cNvSpPr txBox="1"/>
          <p:nvPr/>
        </p:nvSpPr>
        <p:spPr>
          <a:xfrm>
            <a:off x="544286" y="522514"/>
            <a:ext cx="6466114" cy="8599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sz="2800" b="1" dirty="0">
                <a:latin typeface="+mj-lt"/>
              </a:rPr>
              <a:t>LEARNINGS &amp; INTERNSHIP IMPACT</a:t>
            </a:r>
            <a:endParaRPr lang="en-US" sz="2800" b="1" noProof="0" dirty="0">
              <a:latin typeface="+mj-lt"/>
            </a:endParaRPr>
          </a:p>
        </p:txBody>
      </p:sp>
      <p:pic>
        <p:nvPicPr>
          <p:cNvPr id="8" name="Picture 7" descr="A hand holding a diamond&#10;&#10;AI-generated content may be incorrect.">
            <a:extLst>
              <a:ext uri="{FF2B5EF4-FFF2-40B4-BE49-F238E27FC236}">
                <a16:creationId xmlns:a16="http://schemas.microsoft.com/office/drawing/2014/main" id="{3DEEB4C1-E3F0-1703-04F0-CFA0ADA5C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399" y="1694095"/>
            <a:ext cx="914400" cy="914400"/>
          </a:xfrm>
          <a:prstGeom prst="rect">
            <a:avLst/>
          </a:prstGeom>
        </p:spPr>
      </p:pic>
      <p:pic>
        <p:nvPicPr>
          <p:cNvPr id="12" name="Picture 11" descr="A cloud computing and a computer">
            <a:extLst>
              <a:ext uri="{FF2B5EF4-FFF2-40B4-BE49-F238E27FC236}">
                <a16:creationId xmlns:a16="http://schemas.microsoft.com/office/drawing/2014/main" id="{B6DA8125-BBBE-705B-67D0-32D62121E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491" y="1716686"/>
            <a:ext cx="914400" cy="914400"/>
          </a:xfrm>
          <a:prstGeom prst="rect">
            <a:avLst/>
          </a:prstGeom>
        </p:spPr>
      </p:pic>
      <p:pic>
        <p:nvPicPr>
          <p:cNvPr id="16" name="Picture 15" descr="A blue and purple logo">
            <a:extLst>
              <a:ext uri="{FF2B5EF4-FFF2-40B4-BE49-F238E27FC236}">
                <a16:creationId xmlns:a16="http://schemas.microsoft.com/office/drawing/2014/main" id="{6F6A34F9-CEC6-730C-3408-0E53298C1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83" y="1694095"/>
            <a:ext cx="914400" cy="914400"/>
          </a:xfrm>
          <a:prstGeom prst="rect">
            <a:avLst/>
          </a:prstGeom>
        </p:spPr>
      </p:pic>
      <p:pic>
        <p:nvPicPr>
          <p:cNvPr id="20" name="Picture 19" descr="A cloud with connected lines and dots">
            <a:extLst>
              <a:ext uri="{FF2B5EF4-FFF2-40B4-BE49-F238E27FC236}">
                <a16:creationId xmlns:a16="http://schemas.microsoft.com/office/drawing/2014/main" id="{CB713A9A-6DC8-3E44-88C7-A1D3DEBB2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54" y="1778186"/>
            <a:ext cx="914400" cy="914400"/>
          </a:xfrm>
          <a:prstGeom prst="rect">
            <a:avLst/>
          </a:prstGeom>
        </p:spPr>
      </p:pic>
      <p:pic>
        <p:nvPicPr>
          <p:cNvPr id="22" name="Picture 21" descr="A blue globe with yellow and green dots">
            <a:extLst>
              <a:ext uri="{FF2B5EF4-FFF2-40B4-BE49-F238E27FC236}">
                <a16:creationId xmlns:a16="http://schemas.microsoft.com/office/drawing/2014/main" id="{3D75778C-32BA-B517-18FD-1B05389BE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908" y="1778186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B63C849-D1E7-8597-F78A-44060C2C4BFB}"/>
              </a:ext>
            </a:extLst>
          </p:cNvPr>
          <p:cNvSpPr txBox="1"/>
          <p:nvPr/>
        </p:nvSpPr>
        <p:spPr>
          <a:xfrm>
            <a:off x="840354" y="2835739"/>
            <a:ext cx="1141684" cy="5094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sz="1400" noProof="0" dirty="0"/>
              <a:t>TECHNICAL </a:t>
            </a:r>
            <a:br>
              <a:rPr lang="en-US" sz="1400" noProof="0" dirty="0"/>
            </a:br>
            <a:r>
              <a:rPr lang="en-US" sz="1400" noProof="0" dirty="0"/>
              <a:t>LEARNINGS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3E9826-E706-8ED9-ECAE-1790E698A08B}"/>
              </a:ext>
            </a:extLst>
          </p:cNvPr>
          <p:cNvSpPr txBox="1"/>
          <p:nvPr/>
        </p:nvSpPr>
        <p:spPr>
          <a:xfrm>
            <a:off x="2934612" y="2903775"/>
            <a:ext cx="1382992" cy="5094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US" sz="1400" noProof="0" dirty="0"/>
              <a:t>REAL -WORLD </a:t>
            </a:r>
            <a:br>
              <a:rPr lang="en-US" sz="1400" noProof="0" dirty="0"/>
            </a:br>
            <a:r>
              <a:rPr lang="en-US" sz="1400" noProof="0" dirty="0"/>
              <a:t>APPLICATION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9C7E5F-231A-6398-0F77-DE3697DC9EA8}"/>
              </a:ext>
            </a:extLst>
          </p:cNvPr>
          <p:cNvSpPr txBox="1"/>
          <p:nvPr/>
        </p:nvSpPr>
        <p:spPr>
          <a:xfrm>
            <a:off x="5174287" y="2776404"/>
            <a:ext cx="1382992" cy="6525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US" sz="1400" noProof="0" dirty="0"/>
              <a:t>PERSONAL &amp; PROFESSIONAL GROWTH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93483D-DFE4-6D07-59A1-3BC59970DD54}"/>
              </a:ext>
            </a:extLst>
          </p:cNvPr>
          <p:cNvSpPr txBox="1"/>
          <p:nvPr/>
        </p:nvSpPr>
        <p:spPr>
          <a:xfrm>
            <a:off x="7332195" y="2798995"/>
            <a:ext cx="1382992" cy="6525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US" sz="1400" noProof="0" dirty="0"/>
              <a:t>CONFIDENCE IN CLOUD ARCHITECTURE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A04517-8D66-7170-CE34-11382843E3BD}"/>
              </a:ext>
            </a:extLst>
          </p:cNvPr>
          <p:cNvSpPr txBox="1"/>
          <p:nvPr/>
        </p:nvSpPr>
        <p:spPr>
          <a:xfrm>
            <a:off x="9490103" y="2776404"/>
            <a:ext cx="1382992" cy="5094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en-US" sz="1400" noProof="0" dirty="0"/>
              <a:t>INTERNSHIP VALUE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1D6BEF-B1B6-D9EC-8EE0-7611CB8E167A}"/>
              </a:ext>
            </a:extLst>
          </p:cNvPr>
          <p:cNvSpPr txBox="1"/>
          <p:nvPr/>
        </p:nvSpPr>
        <p:spPr>
          <a:xfrm>
            <a:off x="3038276" y="3824164"/>
            <a:ext cx="1478133" cy="22206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 defTabSz="228600">
              <a:spcAft>
                <a:spcPts val="1200"/>
              </a:spcAft>
            </a:pPr>
            <a:r>
              <a:rPr lang="en-US" sz="1400" b="0" i="0" dirty="0">
                <a:solidFill>
                  <a:srgbClr val="07071B"/>
                </a:solidFill>
                <a:effectLst/>
                <a:latin typeface="Inter"/>
              </a:rPr>
              <a:t>Implemented a real-world CDC and ETL pipeline with real-time constraints, enhancing practical skills in data handling.</a:t>
            </a:r>
          </a:p>
          <a:p>
            <a:pPr algn="just" defTabSz="228600">
              <a:spcAft>
                <a:spcPts val="1200"/>
              </a:spcAft>
            </a:pPr>
            <a:endParaRPr lang="en-US" sz="1400" noProof="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B9864A-CD19-5158-7276-8AF2BF29F791}"/>
              </a:ext>
            </a:extLst>
          </p:cNvPr>
          <p:cNvSpPr txBox="1"/>
          <p:nvPr/>
        </p:nvSpPr>
        <p:spPr>
          <a:xfrm>
            <a:off x="719453" y="3721847"/>
            <a:ext cx="1802455" cy="19049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 defTabSz="228600">
              <a:spcAft>
                <a:spcPts val="1200"/>
              </a:spcAft>
            </a:pPr>
            <a:r>
              <a:rPr lang="en-US" sz="1400" b="0" i="0" dirty="0">
                <a:solidFill>
                  <a:srgbClr val="07071B"/>
                </a:solidFill>
                <a:effectLst/>
                <a:latin typeface="Inter"/>
              </a:rPr>
              <a:t>Gained deep hands-on experience with GCP services including Pub /Sub, Dataflow, Spanner, and </a:t>
            </a:r>
            <a:r>
              <a:rPr lang="en-US" sz="1400" b="0" i="0" dirty="0" err="1">
                <a:solidFill>
                  <a:srgbClr val="07071B"/>
                </a:solidFill>
                <a:effectLst/>
                <a:latin typeface="Inter"/>
              </a:rPr>
              <a:t>BigQuery</a:t>
            </a:r>
            <a:r>
              <a:rPr lang="en-US" sz="1400" b="0" i="0" dirty="0">
                <a:solidFill>
                  <a:srgbClr val="07071B"/>
                </a:solidFill>
                <a:effectLst/>
                <a:latin typeface="Inter"/>
              </a:rPr>
              <a:t>, along with Apache Beam coding patterns for performance optimization.</a:t>
            </a:r>
          </a:p>
          <a:p>
            <a:pPr algn="just" defTabSz="228600">
              <a:spcAft>
                <a:spcPts val="1200"/>
              </a:spcAft>
            </a:pPr>
            <a:endParaRPr lang="en-US" sz="1400" noProof="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B057AD-D26F-32F7-6BCD-1AF735975E9B}"/>
              </a:ext>
            </a:extLst>
          </p:cNvPr>
          <p:cNvSpPr txBox="1"/>
          <p:nvPr/>
        </p:nvSpPr>
        <p:spPr>
          <a:xfrm>
            <a:off x="5070045" y="3805665"/>
            <a:ext cx="1802455" cy="17242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n-US" sz="1400" b="0" i="0" dirty="0">
                <a:solidFill>
                  <a:srgbClr val="07071B"/>
                </a:solidFill>
                <a:effectLst/>
                <a:latin typeface="Inter"/>
              </a:rPr>
              <a:t>Developed an under standing of how modern cloud systems operate within large scale telecom - companies while improving colla </a:t>
            </a:r>
            <a:r>
              <a:rPr lang="en-US" sz="1400" b="0" i="0" dirty="0" err="1">
                <a:solidFill>
                  <a:srgbClr val="07071B"/>
                </a:solidFill>
                <a:effectLst/>
                <a:latin typeface="Inter"/>
              </a:rPr>
              <a:t>boration</a:t>
            </a:r>
            <a:r>
              <a:rPr lang="en-US" sz="1400" b="0" i="0" dirty="0">
                <a:solidFill>
                  <a:srgbClr val="07071B"/>
                </a:solidFill>
                <a:effectLst/>
                <a:latin typeface="Inter"/>
              </a:rPr>
              <a:t> and project management skills.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869E13-FB4A-3DBC-043B-0D076FF33EB7}"/>
              </a:ext>
            </a:extLst>
          </p:cNvPr>
          <p:cNvSpPr txBox="1"/>
          <p:nvPr/>
        </p:nvSpPr>
        <p:spPr>
          <a:xfrm>
            <a:off x="7442848" y="3846755"/>
            <a:ext cx="1566378" cy="15533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n-US" sz="1400" b="0" i="0" dirty="0">
                <a:solidFill>
                  <a:srgbClr val="07071B"/>
                </a:solidFill>
                <a:effectLst/>
                <a:latin typeface="Inter"/>
              </a:rPr>
              <a:t>Gained confidence in cloud architecture and backend design through hands-on experience and project work.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5537CD-0AFC-BC89-D3FA-B83C9AC75822}"/>
              </a:ext>
            </a:extLst>
          </p:cNvPr>
          <p:cNvSpPr txBox="1"/>
          <p:nvPr/>
        </p:nvSpPr>
        <p:spPr>
          <a:xfrm>
            <a:off x="9490103" y="3824162"/>
            <a:ext cx="1828800" cy="15533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 defTabSz="228600">
              <a:spcAft>
                <a:spcPts val="1200"/>
              </a:spcAft>
            </a:pPr>
            <a:r>
              <a:rPr lang="en-US" sz="1400" b="0" i="0" dirty="0">
                <a:solidFill>
                  <a:srgbClr val="07071B"/>
                </a:solidFill>
                <a:effectLst/>
                <a:latin typeface="Inter"/>
              </a:rPr>
              <a:t>This project significantly enhanced my understanding of cloud-native data engineering, building a strong foundation for big data systems in production.</a:t>
            </a:r>
          </a:p>
          <a:p>
            <a:pPr algn="l" defTabSz="228600">
              <a:spcAft>
                <a:spcPts val="1200"/>
              </a:spcAft>
            </a:pPr>
            <a:endParaRPr lang="en-US" sz="1400" noProof="0" dirty="0"/>
          </a:p>
        </p:txBody>
      </p:sp>
    </p:spTree>
    <p:extLst>
      <p:ext uri="{BB962C8B-B14F-4D97-AF65-F5344CB8AC3E}">
        <p14:creationId xmlns:p14="http://schemas.microsoft.com/office/powerpoint/2010/main" val="159623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6DCA-E252-45B6-8790-F0CA74EA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85245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8A7D3F-17E3-D9BA-5B57-A544F77EF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C6C1-CC01-98BF-F543-E8FFFCF13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78" y="1879420"/>
            <a:ext cx="6757851" cy="370876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700" dirty="0">
                <a:solidFill>
                  <a:schemeClr val="bg1"/>
                </a:solidFill>
              </a:rPr>
              <a:t>Building a Reusable Telecom Data Pipeline on Google Cloud Platform</a:t>
            </a:r>
          </a:p>
        </p:txBody>
      </p:sp>
      <p:pic>
        <p:nvPicPr>
          <p:cNvPr id="4" name="Picture 3" descr="A tower with clouds and pink clouds&#10;&#10;AI-generated content may be incorrect.">
            <a:extLst>
              <a:ext uri="{FF2B5EF4-FFF2-40B4-BE49-F238E27FC236}">
                <a16:creationId xmlns:a16="http://schemas.microsoft.com/office/drawing/2014/main" id="{F6259115-03D2-3A35-7812-9E97681B0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429" y="0"/>
            <a:ext cx="533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8E29F-A30E-872E-A98C-5DDBA7AB3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1C94-A93C-A180-525C-04995FEE5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66402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3200">
                <a:solidFill>
                  <a:schemeClr val="accent1">
                    <a:lumMod val="75000"/>
                  </a:schemeClr>
                </a:solidFill>
              </a:rPr>
              <a:t>AGENDA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F9F1462-CCAA-1B65-065D-7F17134819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795592"/>
              </p:ext>
            </p:extLst>
          </p:nvPr>
        </p:nvGraphicFramePr>
        <p:xfrm>
          <a:off x="381000" y="1127761"/>
          <a:ext cx="11430000" cy="4940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4702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D4D5D-F1FD-247C-B49C-D621F8C59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0DD08-72CE-F79F-4091-95084A984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50" y="561703"/>
            <a:ext cx="5192486" cy="629194"/>
          </a:xfrm>
        </p:spPr>
        <p:txBody>
          <a:bodyPr/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PROJECT  SUMMARY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33B9816-7A25-4B17-A569-702C685AF294}"/>
              </a:ext>
            </a:extLst>
          </p:cNvPr>
          <p:cNvSpPr txBox="1">
            <a:spLocks/>
          </p:cNvSpPr>
          <p:nvPr/>
        </p:nvSpPr>
        <p:spPr>
          <a:xfrm>
            <a:off x="595450" y="1357174"/>
            <a:ext cx="6751320" cy="6291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0" dirty="0">
                <a:solidFill>
                  <a:srgbClr val="104862"/>
                </a:solidFill>
              </a:rPr>
              <a:t>Overview of the Telecom Data Pipeline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A8A16-73DB-B1DE-9210-C57F1E48EE53}"/>
              </a:ext>
            </a:extLst>
          </p:cNvPr>
          <p:cNvSpPr txBox="1"/>
          <p:nvPr/>
        </p:nvSpPr>
        <p:spPr>
          <a:xfrm>
            <a:off x="595450" y="2120260"/>
            <a:ext cx="6180908" cy="9002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just" defTabSz="2286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b="1" noProof="0" dirty="0">
                <a:solidFill>
                  <a:srgbClr val="104862"/>
                </a:solidFill>
              </a:rPr>
              <a:t>Project Title</a:t>
            </a:r>
            <a:r>
              <a:rPr lang="en-US" sz="1600" noProof="0" dirty="0"/>
              <a:t>: </a:t>
            </a:r>
            <a:r>
              <a:rPr lang="en-US" sz="1600" dirty="0"/>
              <a:t>Develop a reusable Telecom Data Pipeline using Google Cloud Platform</a:t>
            </a:r>
            <a:endParaRPr lang="en-US" sz="1600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922E8B-CFB3-4053-3CF9-24183F8FD7DC}"/>
              </a:ext>
            </a:extLst>
          </p:cNvPr>
          <p:cNvSpPr txBox="1"/>
          <p:nvPr/>
        </p:nvSpPr>
        <p:spPr>
          <a:xfrm>
            <a:off x="595449" y="3020509"/>
            <a:ext cx="6180909" cy="20682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just" defTabSz="2286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b="1" noProof="0" dirty="0">
                <a:solidFill>
                  <a:srgbClr val="104862"/>
                </a:solidFill>
              </a:rPr>
              <a:t>Project Description</a:t>
            </a:r>
            <a:r>
              <a:rPr lang="en-US" sz="1600" noProof="0" dirty="0"/>
              <a:t>: The project involved designing a reusable data pipeline template for a </a:t>
            </a:r>
            <a:r>
              <a:rPr lang="en-US" sz="1600" i="1" noProof="0" dirty="0"/>
              <a:t>telecom</a:t>
            </a:r>
            <a:r>
              <a:rPr lang="en-US" sz="1600" b="1" i="1" noProof="0" dirty="0"/>
              <a:t> </a:t>
            </a:r>
            <a:r>
              <a:rPr lang="en-US" sz="1600" i="1" noProof="0" dirty="0"/>
              <a:t>company </a:t>
            </a:r>
            <a:r>
              <a:rPr lang="en-US" sz="1600" noProof="0" dirty="0"/>
              <a:t>using GCP services.</a:t>
            </a:r>
            <a:r>
              <a:rPr lang="en-US" sz="1600" dirty="0"/>
              <a:t>The system efficiently ingests streaming JSON data, transforms it, stores it in Cloud Spanner, and captures</a:t>
            </a:r>
            <a:r>
              <a:rPr lang="en-US" sz="1600" b="1" dirty="0"/>
              <a:t> </a:t>
            </a:r>
            <a:r>
              <a:rPr lang="en-US" sz="1600" dirty="0"/>
              <a:t>changes</a:t>
            </a:r>
            <a:r>
              <a:rPr lang="en-US" sz="1600" b="1" dirty="0"/>
              <a:t> </a:t>
            </a:r>
            <a:r>
              <a:rPr lang="en-US" sz="1600" dirty="0"/>
              <a:t>to stream them into </a:t>
            </a:r>
            <a:r>
              <a:rPr lang="en-US" sz="1600" dirty="0" err="1"/>
              <a:t>BigQuery</a:t>
            </a:r>
            <a:r>
              <a:rPr lang="en-US" sz="1600" dirty="0"/>
              <a:t> for analytical insights.</a:t>
            </a:r>
          </a:p>
          <a:p>
            <a:pPr marL="342900" indent="-342900" algn="just" defTabSz="22860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1600" noProof="0" dirty="0"/>
          </a:p>
        </p:txBody>
      </p:sp>
      <p:pic>
        <p:nvPicPr>
          <p:cNvPr id="34" name="Picture 33" descr="A group of people sitting on a computer">
            <a:extLst>
              <a:ext uri="{FF2B5EF4-FFF2-40B4-BE49-F238E27FC236}">
                <a16:creationId xmlns:a16="http://schemas.microsoft.com/office/drawing/2014/main" id="{9309B330-3CAC-9E5E-A175-8093C93C3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359" y="876300"/>
            <a:ext cx="5350329" cy="535032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4706289-B5C2-76DD-64C2-368B4E65727D}"/>
              </a:ext>
            </a:extLst>
          </p:cNvPr>
          <p:cNvSpPr txBox="1"/>
          <p:nvPr/>
        </p:nvSpPr>
        <p:spPr>
          <a:xfrm>
            <a:off x="595448" y="4947006"/>
            <a:ext cx="6180908" cy="11759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just" defTabSz="2286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600" b="1" noProof="0" dirty="0">
                <a:solidFill>
                  <a:srgbClr val="104862"/>
                </a:solidFill>
              </a:rPr>
              <a:t>Project Objective</a:t>
            </a:r>
            <a:r>
              <a:rPr lang="en-US" sz="1600" noProof="0" dirty="0"/>
              <a:t>: </a:t>
            </a:r>
            <a:r>
              <a:rPr lang="en-US" sz="1600" dirty="0"/>
              <a:t>Design and implement a reusable data ingestion pipeline which ensures reliable storage, change tracking and efficient data analysis for telecom operations.</a:t>
            </a:r>
            <a:endParaRPr lang="en-US" sz="1600" noProof="0" dirty="0"/>
          </a:p>
        </p:txBody>
      </p:sp>
    </p:spTree>
    <p:extLst>
      <p:ext uri="{BB962C8B-B14F-4D97-AF65-F5344CB8AC3E}">
        <p14:creationId xmlns:p14="http://schemas.microsoft.com/office/powerpoint/2010/main" val="291061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82039-4A36-6568-8D30-75474835E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A5248FD9-D9F9-E4A1-0E25-32F1301816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1" y="1859279"/>
            <a:ext cx="5334000" cy="4598127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Telecom Companies often deal with high volumes of dynamic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data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continuously generated.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Legacy infrastructure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causes delays, poor customer insight leading to inefficiencies in decision making.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Batch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processing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fails to meet the demand for real-time analytics.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No effective mechanism to 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track changes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and update data warehouses immediately.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The business requires a solution that </a:t>
            </a:r>
            <a:r>
              <a:rPr lang="en-US" sz="1600" b="1" dirty="0">
                <a:solidFill>
                  <a:schemeClr val="tx1"/>
                </a:solidFill>
                <a:latin typeface="+mn-lt"/>
              </a:rPr>
              <a:t>enables reusability 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essential for agile, customer – centric decision making.</a:t>
            </a:r>
          </a:p>
        </p:txBody>
      </p:sp>
      <p:pic>
        <p:nvPicPr>
          <p:cNvPr id="44" name="Picture 43" descr="A cloud computing system with icons&#10;&#10;AI-generated content may be incorrect.">
            <a:extLst>
              <a:ext uri="{FF2B5EF4-FFF2-40B4-BE49-F238E27FC236}">
                <a16:creationId xmlns:a16="http://schemas.microsoft.com/office/drawing/2014/main" id="{7F6212A9-D5ED-EE43-7931-17524C316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" r="3898"/>
          <a:stretch>
            <a:fillRect/>
          </a:stretch>
        </p:blipFill>
        <p:spPr>
          <a:xfrm>
            <a:off x="6096000" y="1"/>
            <a:ext cx="609600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AAE094-B977-EB11-0AAC-0D8B6AD04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00594"/>
            <a:ext cx="5455921" cy="685573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PROBLEM STATEMENT</a:t>
            </a:r>
          </a:p>
        </p:txBody>
      </p:sp>
      <p:sp>
        <p:nvSpPr>
          <p:cNvPr id="51" name="Slide Number Placeholder 4">
            <a:extLst>
              <a:ext uri="{FF2B5EF4-FFF2-40B4-BE49-F238E27FC236}">
                <a16:creationId xmlns:a16="http://schemas.microsoft.com/office/drawing/2014/main" id="{84D9704A-7B70-78F8-2C86-FA97BA115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3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FCBCC-6C72-B8CA-3D6A-15EDF9DFC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holding a light bulb">
            <a:extLst>
              <a:ext uri="{FF2B5EF4-FFF2-40B4-BE49-F238E27FC236}">
                <a16:creationId xmlns:a16="http://schemas.microsoft.com/office/drawing/2014/main" id="{4E3C2236-82F9-1929-4A8F-D3796CE55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5" r="2527" b="-1"/>
          <a:stretch>
            <a:fillRect/>
          </a:stretch>
        </p:blipFill>
        <p:spPr>
          <a:xfrm>
            <a:off x="6858001" y="744434"/>
            <a:ext cx="4190998" cy="4976446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EBCFE1-3786-FE0D-4E03-FFA666FBD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93669"/>
            <a:ext cx="4952999" cy="3277976"/>
          </a:xfrm>
        </p:spPr>
        <p:txBody>
          <a:bodyPr anchor="ctr">
            <a:normAutofit/>
          </a:bodyPr>
          <a:lstStyle/>
          <a:p>
            <a:r>
              <a:rPr lang="en-US" dirty="0"/>
              <a:t>TECHNICAL APPROACH</a:t>
            </a:r>
          </a:p>
        </p:txBody>
      </p:sp>
    </p:spTree>
    <p:extLst>
      <p:ext uri="{BB962C8B-B14F-4D97-AF65-F5344CB8AC3E}">
        <p14:creationId xmlns:p14="http://schemas.microsoft.com/office/powerpoint/2010/main" val="345992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F28D01B5-A5BC-45A3-8718-13BDC694F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685" y="467070"/>
            <a:ext cx="8465119" cy="947058"/>
          </a:xfrm>
        </p:spPr>
        <p:txBody>
          <a:bodyPr/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Data Engineering Approach Overview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13CE214-29C3-EA9D-3970-5DA5596A91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80355" y="2660943"/>
            <a:ext cx="1161288" cy="1161288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086B1F-4F6D-4493-AE84-2520E9364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2747" y="4562830"/>
            <a:ext cx="1796396" cy="522597"/>
          </a:xfrm>
        </p:spPr>
        <p:txBody>
          <a:bodyPr/>
          <a:lstStyle/>
          <a:p>
            <a:pPr algn="ctr"/>
            <a:r>
              <a:rPr lang="en-US" sz="1800" dirty="0"/>
              <a:t>Data Ingestion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44816B-378D-41B5-84D7-39CECE2E45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91344" y="5210962"/>
            <a:ext cx="2146138" cy="134223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dirty="0"/>
              <a:t>Raw telecom data is ingested from </a:t>
            </a:r>
            <a:r>
              <a:rPr lang="en-US" b="1" dirty="0"/>
              <a:t>JSON</a:t>
            </a:r>
            <a:r>
              <a:rPr lang="en-US" dirty="0"/>
              <a:t> files, as structured messages via Pub/Sub from various service sources and applications.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7A8BC552-04A5-36FD-5758-5E17CB0400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79505" y="2660943"/>
            <a:ext cx="1161288" cy="1161288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FC63F8-23B1-4F22-9868-15EB446170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13871" y="4562830"/>
            <a:ext cx="2282070" cy="603668"/>
          </a:xfrm>
        </p:spPr>
        <p:txBody>
          <a:bodyPr/>
          <a:lstStyle/>
          <a:p>
            <a:pPr algn="ctr"/>
            <a:r>
              <a:rPr lang="en-US" sz="1800" dirty="0"/>
              <a:t> database </a:t>
            </a:r>
            <a:br>
              <a:rPr lang="en-US" sz="1800" dirty="0"/>
            </a:br>
            <a:r>
              <a:rPr lang="en-US" sz="1800" dirty="0"/>
              <a:t>Design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A64E66E-DA3C-42CD-80D9-89BD3A8A4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47101" y="5210962"/>
            <a:ext cx="2148840" cy="134223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dirty="0"/>
              <a:t>Normalized Cloud Spanner </a:t>
            </a:r>
            <a:r>
              <a:rPr lang="en-US" b="1" dirty="0"/>
              <a:t>schema</a:t>
            </a:r>
            <a:r>
              <a:rPr lang="en-US" dirty="0"/>
              <a:t> designed to efficiently model </a:t>
            </a:r>
            <a:r>
              <a:rPr lang="en-US" b="1" dirty="0"/>
              <a:t>telecom</a:t>
            </a:r>
            <a:r>
              <a:rPr lang="en-US" dirty="0"/>
              <a:t> </a:t>
            </a:r>
            <a:r>
              <a:rPr lang="en-US" b="1" dirty="0"/>
              <a:t>entities</a:t>
            </a:r>
            <a:r>
              <a:rPr lang="en-US" dirty="0"/>
              <a:t> like Customers, Accounts, Usage, Billing, and Tickets.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F443B80-DE7B-85CB-3769-BFAB8DBE2EC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78655" y="2660943"/>
            <a:ext cx="1161288" cy="1161288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5A6A695-5271-4895-88EF-663A3F593E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83984" y="4562830"/>
            <a:ext cx="1992232" cy="603668"/>
          </a:xfrm>
        </p:spPr>
        <p:txBody>
          <a:bodyPr/>
          <a:lstStyle/>
          <a:p>
            <a:pPr algn="ctr"/>
            <a:r>
              <a:rPr lang="en-US" sz="1800" dirty="0"/>
              <a:t>Architecture design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3CA8393-83FA-4B7B-BF41-CB601BA164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5680" y="5196781"/>
            <a:ext cx="2148840" cy="134223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dirty="0"/>
              <a:t>Engineer a resilient architecture using </a:t>
            </a:r>
            <a:r>
              <a:rPr lang="en-US" b="1" dirty="0"/>
              <a:t>Apache Beam,</a:t>
            </a:r>
            <a:r>
              <a:rPr lang="en-US" dirty="0"/>
              <a:t> Spanner, and </a:t>
            </a:r>
            <a:r>
              <a:rPr lang="en-US" dirty="0" err="1"/>
              <a:t>BigQuery</a:t>
            </a:r>
            <a:r>
              <a:rPr lang="en-US" dirty="0"/>
              <a:t> to ensure real-time, scalable data processing and analytics.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230153FE-8F5A-E903-AD9D-FAD7244E18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77805" y="2644842"/>
            <a:ext cx="1161288" cy="1161288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CD04606-2C05-4AC9-9F6C-C0E9EDF1BC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01793" y="4531340"/>
            <a:ext cx="2223908" cy="649340"/>
          </a:xfrm>
        </p:spPr>
        <p:txBody>
          <a:bodyPr/>
          <a:lstStyle/>
          <a:p>
            <a:pPr algn="ctr"/>
            <a:r>
              <a:rPr lang="en-US" sz="1800" dirty="0"/>
              <a:t>Implementation</a:t>
            </a:r>
            <a:br>
              <a:rPr lang="en-US" sz="1800" dirty="0"/>
            </a:br>
            <a:r>
              <a:rPr lang="en-US" sz="1800" dirty="0"/>
              <a:t>phase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A3309B0-9F41-47B2-8F25-109874864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01793" y="5196781"/>
            <a:ext cx="2148840" cy="114629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dirty="0"/>
              <a:t>Implemented </a:t>
            </a:r>
            <a:r>
              <a:rPr lang="en-US" b="1" dirty="0"/>
              <a:t>streaming</a:t>
            </a:r>
            <a:r>
              <a:rPr lang="en-US" dirty="0"/>
              <a:t> </a:t>
            </a:r>
            <a:r>
              <a:rPr lang="en-US" b="1" dirty="0"/>
              <a:t>pipeline</a:t>
            </a:r>
            <a:r>
              <a:rPr lang="en-US" dirty="0"/>
              <a:t>: ingested JSON via Pub/Sub, transformed in Dataflow, stored in Spanner, and pushed changes to </a:t>
            </a:r>
            <a:r>
              <a:rPr lang="en-US" b="1" dirty="0" err="1"/>
              <a:t>BigQuery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3062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F381D-0C92-E919-C77A-AF9EE7CBD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EBD4C-9248-259E-CC83-282F0CD9D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57807"/>
            <a:ext cx="11430000" cy="990600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Data Ingestion – Telecom Dataset Overview</a:t>
            </a:r>
          </a:p>
        </p:txBody>
      </p:sp>
      <p:pic>
        <p:nvPicPr>
          <p:cNvPr id="5" name="Picture 4" descr="A computer screen shot of a computer code">
            <a:extLst>
              <a:ext uri="{FF2B5EF4-FFF2-40B4-BE49-F238E27FC236}">
                <a16:creationId xmlns:a16="http://schemas.microsoft.com/office/drawing/2014/main" id="{A78A7847-3629-34DA-EBAC-855E23CE2A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76" y="1207951"/>
            <a:ext cx="3310000" cy="4940300"/>
          </a:xfrm>
          <a:prstGeom prst="rect">
            <a:avLst/>
          </a:prstGeom>
          <a:noFill/>
        </p:spPr>
      </p:pic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ABD6A15-10F5-547E-7B73-35705246B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774" y="1207951"/>
            <a:ext cx="3310128" cy="4940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CF12B3-C328-DBAC-87B8-64F664B845FA}"/>
              </a:ext>
            </a:extLst>
          </p:cNvPr>
          <p:cNvSpPr txBox="1"/>
          <p:nvPr/>
        </p:nvSpPr>
        <p:spPr>
          <a:xfrm>
            <a:off x="627133" y="1205773"/>
            <a:ext cx="4110445" cy="20447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 defTabSz="228600">
              <a:spcAft>
                <a:spcPts val="1200"/>
              </a:spcAft>
            </a:pPr>
            <a:r>
              <a:rPr lang="en-US" sz="1600" dirty="0"/>
              <a:t>The pipeline begins with ingestion of structured telecom metadata in JSON format. The sample dataset includes key fields such as </a:t>
            </a:r>
            <a:r>
              <a:rPr lang="en-US" sz="1600" b="1" i="1" dirty="0" err="1"/>
              <a:t>customer_id</a:t>
            </a:r>
            <a:r>
              <a:rPr lang="en-US" sz="1600" i="1" dirty="0"/>
              <a:t>, </a:t>
            </a:r>
            <a:r>
              <a:rPr lang="en-US" sz="1600" b="1" i="1" dirty="0" err="1"/>
              <a:t>billing_id</a:t>
            </a:r>
            <a:r>
              <a:rPr lang="en-US" sz="1600" b="1" dirty="0"/>
              <a:t>, </a:t>
            </a:r>
            <a:r>
              <a:rPr lang="en-US" sz="1600" b="1" i="1" dirty="0" err="1"/>
              <a:t>account_id</a:t>
            </a:r>
            <a:r>
              <a:rPr lang="en-US" sz="1600" b="1" i="1" dirty="0"/>
              <a:t>, timestamp, </a:t>
            </a:r>
            <a:r>
              <a:rPr lang="en-US" sz="1600" dirty="0"/>
              <a:t>and other fields representing transactional snapshots captured from telecom systems in near real-time. </a:t>
            </a:r>
            <a:endParaRPr lang="en-US" sz="1600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7EEE78-E46B-B9B7-9F04-DBC838D5D81F}"/>
              </a:ext>
            </a:extLst>
          </p:cNvPr>
          <p:cNvSpPr txBox="1"/>
          <p:nvPr/>
        </p:nvSpPr>
        <p:spPr>
          <a:xfrm>
            <a:off x="532098" y="3429000"/>
            <a:ext cx="4110445" cy="27344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lvl="0" indent="-285750" algn="just" defTabSz="228600" fontAlgn="base"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600" b="1" dirty="0">
                <a:solidFill>
                  <a:srgbClr val="104862"/>
                </a:solidFill>
              </a:rPr>
              <a:t>Source</a:t>
            </a:r>
            <a:r>
              <a:rPr lang="en-US" altLang="en-US" sz="1600" dirty="0"/>
              <a:t>: JSON files from telecom data generators</a:t>
            </a:r>
          </a:p>
          <a:p>
            <a:pPr marL="285750" marR="0" lvl="0" indent="-285750" algn="just" defTabSz="228600" fontAlgn="base"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600" b="1" dirty="0">
                <a:solidFill>
                  <a:srgbClr val="104862"/>
                </a:solidFill>
              </a:rPr>
              <a:t>Format</a:t>
            </a:r>
            <a:r>
              <a:rPr lang="en-US" altLang="en-US" sz="1600" dirty="0"/>
              <a:t>: Nested and flat JSON structures</a:t>
            </a:r>
          </a:p>
          <a:p>
            <a:pPr marL="285750" marR="0" lvl="0" indent="-285750" algn="just" defTabSz="228600" fontAlgn="base"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600" b="1" dirty="0">
                <a:solidFill>
                  <a:srgbClr val="104862"/>
                </a:solidFill>
              </a:rPr>
              <a:t>Key Fields</a:t>
            </a:r>
            <a:r>
              <a:rPr lang="en-US" altLang="en-US" sz="1600" dirty="0"/>
              <a:t>: </a:t>
            </a:r>
            <a:r>
              <a:rPr lang="en-US" altLang="en-US" sz="1600" dirty="0" err="1"/>
              <a:t>customer_id</a:t>
            </a:r>
            <a:r>
              <a:rPr lang="en-US" altLang="en-US" sz="1600" dirty="0"/>
              <a:t>, </a:t>
            </a:r>
            <a:r>
              <a:rPr lang="en-US" altLang="en-US" sz="1600" dirty="0" err="1"/>
              <a:t>billing_id</a:t>
            </a:r>
            <a:r>
              <a:rPr lang="en-US" altLang="en-US" sz="1600" dirty="0"/>
              <a:t>, </a:t>
            </a:r>
            <a:r>
              <a:rPr lang="en-US" altLang="en-US" sz="1600" dirty="0" err="1"/>
              <a:t>account_id</a:t>
            </a:r>
            <a:r>
              <a:rPr lang="en-US" altLang="en-US" sz="1600" dirty="0"/>
              <a:t>, region, </a:t>
            </a:r>
            <a:r>
              <a:rPr lang="en-US" altLang="en-US" sz="1600" dirty="0" err="1"/>
              <a:t>plan_type</a:t>
            </a:r>
            <a:r>
              <a:rPr lang="en-US" altLang="en-US" sz="1600" dirty="0"/>
              <a:t>, </a:t>
            </a:r>
            <a:r>
              <a:rPr lang="en-US" altLang="en-US" sz="1600" dirty="0" err="1"/>
              <a:t>created_at</a:t>
            </a:r>
            <a:r>
              <a:rPr lang="en-US" altLang="en-US" sz="1600" dirty="0"/>
              <a:t> timestamp</a:t>
            </a:r>
          </a:p>
          <a:p>
            <a:pPr marL="285750" marR="0" lvl="0" indent="-285750" algn="just" defTabSz="228600" fontAlgn="base"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600" b="1" dirty="0">
                <a:solidFill>
                  <a:srgbClr val="104862"/>
                </a:solidFill>
              </a:rPr>
              <a:t>Ingestion Trigger</a:t>
            </a:r>
            <a:r>
              <a:rPr lang="en-US" altLang="en-US" sz="1600" dirty="0"/>
              <a:t>: Automated via Pub/Sub topic</a:t>
            </a:r>
          </a:p>
          <a:p>
            <a:pPr algn="just" defTabSz="228600">
              <a:spcAft>
                <a:spcPts val="1200"/>
              </a:spcAft>
            </a:pPr>
            <a:endParaRPr lang="en-US" sz="1600" noProof="0" dirty="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765576F6-78EA-8244-970F-2E9B14928A3B}"/>
              </a:ext>
            </a:extLst>
          </p:cNvPr>
          <p:cNvSpPr/>
          <p:nvPr/>
        </p:nvSpPr>
        <p:spPr>
          <a:xfrm>
            <a:off x="6316767" y="1174929"/>
            <a:ext cx="1259690" cy="367574"/>
          </a:xfrm>
          <a:prstGeom prst="wedgeRectCallou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91440" bIns="91440" rtlCol="0" anchor="ctr"/>
          <a:lstStyle/>
          <a:p>
            <a:pPr algn="ctr"/>
            <a:r>
              <a:rPr lang="en-US" sz="900" b="1" dirty="0" err="1"/>
              <a:t>customer_id</a:t>
            </a:r>
            <a:endParaRPr lang="en-US" sz="900" b="1" dirty="0"/>
          </a:p>
          <a:p>
            <a:pPr algn="ctr"/>
            <a:r>
              <a:rPr lang="en-US" sz="900" dirty="0"/>
              <a:t>UNIQUE IDENTIFIER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21C9377-DFAB-3860-6859-0E734AE29D61}"/>
              </a:ext>
            </a:extLst>
          </p:cNvPr>
          <p:cNvSpPr/>
          <p:nvPr/>
        </p:nvSpPr>
        <p:spPr>
          <a:xfrm>
            <a:off x="10310945" y="5380083"/>
            <a:ext cx="1261872" cy="365760"/>
          </a:xfrm>
          <a:prstGeom prst="wedgeRectCallou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tIns="91440" bIns="91440" rtlCol="0" anchor="ctr">
            <a:noAutofit/>
          </a:bodyPr>
          <a:lstStyle/>
          <a:p>
            <a:pPr algn="ctr"/>
            <a:r>
              <a:rPr lang="en-US" sz="900" b="1" dirty="0" err="1"/>
              <a:t>created_at</a:t>
            </a:r>
            <a:endParaRPr lang="en-US" sz="900" b="1" dirty="0"/>
          </a:p>
          <a:p>
            <a:pPr algn="ctr"/>
            <a:r>
              <a:rPr lang="en-US" sz="900" dirty="0"/>
              <a:t>TIMESTAMP</a:t>
            </a:r>
          </a:p>
        </p:txBody>
      </p:sp>
    </p:spTree>
    <p:extLst>
      <p:ext uri="{BB962C8B-B14F-4D97-AF65-F5344CB8AC3E}">
        <p14:creationId xmlns:p14="http://schemas.microsoft.com/office/powerpoint/2010/main" val="2947959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TechnologyTemplate_Graphik_100820" id="{8F0685C7-E16D-8A4C-81F4-73FFFBFF972B}" vid="{677ECC14-0BA0-0A43-8A07-B2AB5613A9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68F88AD5035B41823DBAC77DB5C8F3" ma:contentTypeVersion="13" ma:contentTypeDescription="Create a new document." ma:contentTypeScope="" ma:versionID="3bd480efa581ec32019da36687964953">
  <xsd:schema xmlns:xsd="http://www.w3.org/2001/XMLSchema" xmlns:xs="http://www.w3.org/2001/XMLSchema" xmlns:p="http://schemas.microsoft.com/office/2006/metadata/properties" xmlns:ns3="f09dec34-126f-4759-b06d-a920de720ce4" xmlns:ns4="17c09f85-56e7-4417-b5d2-7fa4154de313" targetNamespace="http://schemas.microsoft.com/office/2006/metadata/properties" ma:root="true" ma:fieldsID="61487543e129026131e44145181c9b8f" ns3:_="" ns4:_="">
    <xsd:import namespace="f09dec34-126f-4759-b06d-a920de720ce4"/>
    <xsd:import namespace="17c09f85-56e7-4417-b5d2-7fa4154de31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Details" minOccurs="0"/>
                <xsd:element ref="ns4:SharingHintHash" minOccurs="0"/>
                <xsd:element ref="ns4:SharedWithUsers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9dec34-126f-4759-b06d-a920de720c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c09f85-56e7-4417-b5d2-7fa4154de313" elementFormDefault="qualified">
    <xsd:import namespace="http://schemas.microsoft.com/office/2006/documentManagement/types"/>
    <xsd:import namespace="http://schemas.microsoft.com/office/infopath/2007/PartnerControls"/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BFFC05-B2F6-4CED-BE65-F75B1EB7AD7B}">
  <ds:schemaRefs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f09dec34-126f-4759-b06d-a920de720ce4"/>
    <ds:schemaRef ds:uri="17c09f85-56e7-4417-b5d2-7fa4154de313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863A2E8-A24E-4685-8984-397568C8D0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9dec34-126f-4759-b06d-a920de720ce4"/>
    <ds:schemaRef ds:uri="17c09f85-56e7-4417-b5d2-7fa4154de3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3269</TotalTime>
  <Words>1165</Words>
  <Application>Microsoft Office PowerPoint</Application>
  <PresentationFormat>Widescreen</PresentationFormat>
  <Paragraphs>169</Paragraphs>
  <Slides>29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5" baseType="lpstr">
      <vt:lpstr>Aptos</vt:lpstr>
      <vt:lpstr>Arial</vt:lpstr>
      <vt:lpstr>Be Vietnam</vt:lpstr>
      <vt:lpstr>Be Vietnam Ultra-Bold</vt:lpstr>
      <vt:lpstr>Bitter</vt:lpstr>
      <vt:lpstr>Cambria</vt:lpstr>
      <vt:lpstr>Carollo Playscript Bold</vt:lpstr>
      <vt:lpstr>Gilda Display</vt:lpstr>
      <vt:lpstr>Graphik</vt:lpstr>
      <vt:lpstr>GT Sectra Fine</vt:lpstr>
      <vt:lpstr>HK Grotesk Light</vt:lpstr>
      <vt:lpstr>Inter</vt:lpstr>
      <vt:lpstr>Symbol</vt:lpstr>
      <vt:lpstr>System Font</vt:lpstr>
      <vt:lpstr>Wingdings</vt:lpstr>
      <vt:lpstr>Office Theme</vt:lpstr>
      <vt:lpstr>Internship Review</vt:lpstr>
      <vt:lpstr>Presented By  Alok Ranjan</vt:lpstr>
      <vt:lpstr>Building a Reusable Telecom Data Pipeline on Google Cloud Platform</vt:lpstr>
      <vt:lpstr>AGENDA</vt:lpstr>
      <vt:lpstr>PROJECT  SUMMARY</vt:lpstr>
      <vt:lpstr>PROBLEM STATEMENT</vt:lpstr>
      <vt:lpstr>TECHNICAL APPROACH</vt:lpstr>
      <vt:lpstr>Data Engineering Approach Overview</vt:lpstr>
      <vt:lpstr>Data Ingestion – Telecom Dataset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Pipeline Design Overview</vt:lpstr>
      <vt:lpstr>PowerPoint Presentation</vt:lpstr>
      <vt:lpstr>Data Ingestion via Pub/Sub </vt:lpstr>
      <vt:lpstr>Transformation using Apache Beam </vt:lpstr>
      <vt:lpstr>Inserting into Cloud Spanner</vt:lpstr>
      <vt:lpstr>Inserting into Cloud Spanner</vt:lpstr>
      <vt:lpstr>Spanner Change Streams to BigQuery </vt:lpstr>
      <vt:lpstr>Spanner Change Streams to BigQuery</vt:lpstr>
      <vt:lpstr>PowerPoint Presentation</vt:lpstr>
      <vt:lpstr>Resources</vt:lpstr>
      <vt:lpstr>PowerPoint Presentation</vt:lpstr>
      <vt:lpstr>Key Challenges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Ranjan, Alok</dc:creator>
  <cp:lastModifiedBy>Ranjan, Alok</cp:lastModifiedBy>
  <cp:revision>3</cp:revision>
  <dcterms:created xsi:type="dcterms:W3CDTF">2025-06-07T07:53:05Z</dcterms:created>
  <dcterms:modified xsi:type="dcterms:W3CDTF">2025-06-18T01:31:11Z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0x010100A368F88AD5035B41823DBAC77DB5C8F3</vt:lpwstr>
  </property>
</Properties>
</file>